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67"/>
  </p:notesMasterIdLst>
  <p:sldIdLst>
    <p:sldId id="256" r:id="rId2"/>
    <p:sldId id="323" r:id="rId3"/>
    <p:sldId id="280" r:id="rId4"/>
    <p:sldId id="358" r:id="rId5"/>
    <p:sldId id="281" r:id="rId6"/>
    <p:sldId id="307" r:id="rId7"/>
    <p:sldId id="282" r:id="rId8"/>
    <p:sldId id="305" r:id="rId9"/>
    <p:sldId id="319" r:id="rId10"/>
    <p:sldId id="310" r:id="rId11"/>
    <p:sldId id="308" r:id="rId12"/>
    <p:sldId id="318" r:id="rId13"/>
    <p:sldId id="359" r:id="rId14"/>
    <p:sldId id="360" r:id="rId15"/>
    <p:sldId id="309" r:id="rId16"/>
    <p:sldId id="283" r:id="rId17"/>
    <p:sldId id="316" r:id="rId18"/>
    <p:sldId id="314" r:id="rId19"/>
    <p:sldId id="361" r:id="rId20"/>
    <p:sldId id="284" r:id="rId21"/>
    <p:sldId id="311" r:id="rId22"/>
    <p:sldId id="312" r:id="rId23"/>
    <p:sldId id="315" r:id="rId24"/>
    <p:sldId id="313" r:id="rId25"/>
    <p:sldId id="285" r:id="rId26"/>
    <p:sldId id="317" r:id="rId27"/>
    <p:sldId id="362" r:id="rId28"/>
    <p:sldId id="336" r:id="rId29"/>
    <p:sldId id="335" r:id="rId30"/>
    <p:sldId id="337" r:id="rId31"/>
    <p:sldId id="321" r:id="rId32"/>
    <p:sldId id="363" r:id="rId33"/>
    <p:sldId id="325" r:id="rId34"/>
    <p:sldId id="322" r:id="rId35"/>
    <p:sldId id="324" r:id="rId36"/>
    <p:sldId id="341" r:id="rId37"/>
    <p:sldId id="326" r:id="rId38"/>
    <p:sldId id="327" r:id="rId39"/>
    <p:sldId id="328" r:id="rId40"/>
    <p:sldId id="330" r:id="rId41"/>
    <p:sldId id="329" r:id="rId42"/>
    <p:sldId id="331" r:id="rId43"/>
    <p:sldId id="332" r:id="rId44"/>
    <p:sldId id="333" r:id="rId45"/>
    <p:sldId id="342" r:id="rId46"/>
    <p:sldId id="343" r:id="rId47"/>
    <p:sldId id="364" r:id="rId48"/>
    <p:sldId id="367" r:id="rId49"/>
    <p:sldId id="264" r:id="rId50"/>
    <p:sldId id="277" r:id="rId51"/>
    <p:sldId id="368" r:id="rId52"/>
    <p:sldId id="369" r:id="rId53"/>
    <p:sldId id="370" r:id="rId54"/>
    <p:sldId id="371" r:id="rId55"/>
    <p:sldId id="269" r:id="rId56"/>
    <p:sldId id="279" r:id="rId57"/>
    <p:sldId id="372" r:id="rId58"/>
    <p:sldId id="373" r:id="rId59"/>
    <p:sldId id="374" r:id="rId60"/>
    <p:sldId id="278" r:id="rId61"/>
    <p:sldId id="375" r:id="rId62"/>
    <p:sldId id="271" r:id="rId63"/>
    <p:sldId id="376" r:id="rId64"/>
    <p:sldId id="377" r:id="rId65"/>
    <p:sldId id="378" r:id="rId66"/>
  </p:sldIdLst>
  <p:sldSz cx="9144000" cy="5143500" type="screen16x9"/>
  <p:notesSz cx="6858000" cy="9144000"/>
  <p:embeddedFontLst>
    <p:embeddedFont>
      <p:font typeface="Calibri" panose="020F0502020204030204" pitchFamily="34" charset="0"/>
      <p:regular r:id="rId68"/>
      <p:bold r:id="rId69"/>
      <p:italic r:id="rId70"/>
      <p:boldItalic r:id="rId71"/>
    </p:embeddedFont>
    <p:embeddedFont>
      <p:font typeface="Inter" panose="020B0604020202020204" charset="0"/>
      <p:regular r:id="rId72"/>
      <p:bold r:id="rId73"/>
    </p:embeddedFont>
    <p:embeddedFont>
      <p:font typeface="Inter Light" panose="020B0604020202020204" charset="0"/>
      <p:regular r:id="rId74"/>
      <p:bold r:id="rId75"/>
    </p:embeddedFont>
    <p:embeddedFont>
      <p:font typeface="Inter Tight Black" panose="020B0604020202020204" charset="0"/>
      <p:bold r:id="rId76"/>
      <p:boldItalic r:id="rId77"/>
    </p:embeddedFont>
    <p:embeddedFont>
      <p:font typeface="Roboto" panose="02000000000000000000" pitchFamily="2" charset="0"/>
      <p:regular r:id="rId78"/>
      <p:bold r:id="rId79"/>
      <p:italic r:id="rId80"/>
      <p:boldItalic r:id="rId81"/>
    </p:embeddedFont>
    <p:embeddedFont>
      <p:font typeface="Roboto Light" panose="02000000000000000000" pitchFamily="2" charset="0"/>
      <p:regular r:id="rId82"/>
      <p:italic r:id="rId83"/>
    </p:embeddedFont>
    <p:embeddedFont>
      <p:font typeface="Tahoma" panose="020B0604030504040204" pitchFamily="34"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48FAFA-9C02-4E4B-A717-3D72CB27389A}" v="1" dt="2024-05-27T07:32:50.174"/>
  </p1510:revLst>
</p1510:revInfo>
</file>

<file path=ppt/tableStyles.xml><?xml version="1.0" encoding="utf-8"?>
<a:tblStyleLst xmlns:a="http://schemas.openxmlformats.org/drawingml/2006/main" def="{E3C25494-3BF7-4703-B53D-502D1E9DFD10}">
  <a:tblStyle styleId="{E3C25494-3BF7-4703-B53D-502D1E9DFD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83" autoAdjust="0"/>
  </p:normalViewPr>
  <p:slideViewPr>
    <p:cSldViewPr snapToGrid="0">
      <p:cViewPr varScale="1">
        <p:scale>
          <a:sx n="115" d="100"/>
          <a:sy n="115" d="100"/>
        </p:scale>
        <p:origin x="149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 LEE (NYP)" userId="4e5e579e-d19a-4858-b17e-3515312dca17" providerId="ADAL" clId="{D748FAFA-9C02-4E4B-A717-3D72CB27389A}"/>
    <pc:docChg chg="undo custSel addSld delSld modSld">
      <pc:chgData name="Kris LEE (NYP)" userId="4e5e579e-d19a-4858-b17e-3515312dca17" providerId="ADAL" clId="{D748FAFA-9C02-4E4B-A717-3D72CB27389A}" dt="2024-05-27T07:36:39.247" v="62" actId="20577"/>
      <pc:docMkLst>
        <pc:docMk/>
      </pc:docMkLst>
      <pc:sldChg chg="modSp mod">
        <pc:chgData name="Kris LEE (NYP)" userId="4e5e579e-d19a-4858-b17e-3515312dca17" providerId="ADAL" clId="{D748FAFA-9C02-4E4B-A717-3D72CB27389A}" dt="2024-05-27T07:18:43.028" v="27" actId="20577"/>
        <pc:sldMkLst>
          <pc:docMk/>
          <pc:sldMk cId="0" sldId="256"/>
        </pc:sldMkLst>
        <pc:spChg chg="mod">
          <ac:chgData name="Kris LEE (NYP)" userId="4e5e579e-d19a-4858-b17e-3515312dca17" providerId="ADAL" clId="{D748FAFA-9C02-4E4B-A717-3D72CB27389A}" dt="2024-05-27T07:18:43.028" v="27" actId="20577"/>
          <ac:spMkLst>
            <pc:docMk/>
            <pc:sldMk cId="0" sldId="256"/>
            <ac:spMk id="143" creationId="{00000000-0000-0000-0000-000000000000}"/>
          </ac:spMkLst>
        </pc:spChg>
      </pc:sldChg>
      <pc:sldChg chg="add del">
        <pc:chgData name="Kris LEE (NYP)" userId="4e5e579e-d19a-4858-b17e-3515312dca17" providerId="ADAL" clId="{D748FAFA-9C02-4E4B-A717-3D72CB27389A}" dt="2024-05-27T07:33:22.070" v="54" actId="47"/>
        <pc:sldMkLst>
          <pc:docMk/>
          <pc:sldMk cId="0" sldId="261"/>
        </pc:sldMkLst>
      </pc:sldChg>
      <pc:sldChg chg="add del">
        <pc:chgData name="Kris LEE (NYP)" userId="4e5e579e-d19a-4858-b17e-3515312dca17" providerId="ADAL" clId="{D748FAFA-9C02-4E4B-A717-3D72CB27389A}" dt="2024-05-27T07:33:22.070" v="54" actId="47"/>
        <pc:sldMkLst>
          <pc:docMk/>
          <pc:sldMk cId="0" sldId="262"/>
        </pc:sldMkLst>
      </pc:sldChg>
      <pc:sldChg chg="add">
        <pc:chgData name="Kris LEE (NYP)" userId="4e5e579e-d19a-4858-b17e-3515312dca17" providerId="ADAL" clId="{D748FAFA-9C02-4E4B-A717-3D72CB27389A}" dt="2024-05-27T07:32:50.163" v="53"/>
        <pc:sldMkLst>
          <pc:docMk/>
          <pc:sldMk cId="0" sldId="264"/>
        </pc:sldMkLst>
      </pc:sldChg>
      <pc:sldChg chg="add">
        <pc:chgData name="Kris LEE (NYP)" userId="4e5e579e-d19a-4858-b17e-3515312dca17" providerId="ADAL" clId="{D748FAFA-9C02-4E4B-A717-3D72CB27389A}" dt="2024-05-27T07:32:50.163" v="53"/>
        <pc:sldMkLst>
          <pc:docMk/>
          <pc:sldMk cId="0" sldId="269"/>
        </pc:sldMkLst>
      </pc:sldChg>
      <pc:sldChg chg="add">
        <pc:chgData name="Kris LEE (NYP)" userId="4e5e579e-d19a-4858-b17e-3515312dca17" providerId="ADAL" clId="{D748FAFA-9C02-4E4B-A717-3D72CB27389A}" dt="2024-05-27T07:32:50.163" v="53"/>
        <pc:sldMkLst>
          <pc:docMk/>
          <pc:sldMk cId="0" sldId="271"/>
        </pc:sldMkLst>
      </pc:sldChg>
      <pc:sldChg chg="add del">
        <pc:chgData name="Kris LEE (NYP)" userId="4e5e579e-d19a-4858-b17e-3515312dca17" providerId="ADAL" clId="{D748FAFA-9C02-4E4B-A717-3D72CB27389A}" dt="2024-05-27T07:33:22.070" v="54" actId="47"/>
        <pc:sldMkLst>
          <pc:docMk/>
          <pc:sldMk cId="294430518" sldId="276"/>
        </pc:sldMkLst>
      </pc:sldChg>
      <pc:sldChg chg="add">
        <pc:chgData name="Kris LEE (NYP)" userId="4e5e579e-d19a-4858-b17e-3515312dca17" providerId="ADAL" clId="{D748FAFA-9C02-4E4B-A717-3D72CB27389A}" dt="2024-05-27T07:32:50.163" v="53"/>
        <pc:sldMkLst>
          <pc:docMk/>
          <pc:sldMk cId="1547442586" sldId="277"/>
        </pc:sldMkLst>
      </pc:sldChg>
      <pc:sldChg chg="add">
        <pc:chgData name="Kris LEE (NYP)" userId="4e5e579e-d19a-4858-b17e-3515312dca17" providerId="ADAL" clId="{D748FAFA-9C02-4E4B-A717-3D72CB27389A}" dt="2024-05-27T07:32:50.163" v="53"/>
        <pc:sldMkLst>
          <pc:docMk/>
          <pc:sldMk cId="1350239103" sldId="278"/>
        </pc:sldMkLst>
      </pc:sldChg>
      <pc:sldChg chg="add">
        <pc:chgData name="Kris LEE (NYP)" userId="4e5e579e-d19a-4858-b17e-3515312dca17" providerId="ADAL" clId="{D748FAFA-9C02-4E4B-A717-3D72CB27389A}" dt="2024-05-27T07:32:50.163" v="53"/>
        <pc:sldMkLst>
          <pc:docMk/>
          <pc:sldMk cId="2118876627" sldId="279"/>
        </pc:sldMkLst>
      </pc:sldChg>
      <pc:sldChg chg="modSp mod">
        <pc:chgData name="Kris LEE (NYP)" userId="4e5e579e-d19a-4858-b17e-3515312dca17" providerId="ADAL" clId="{D748FAFA-9C02-4E4B-A717-3D72CB27389A}" dt="2024-05-27T07:20:08.426" v="29" actId="20577"/>
        <pc:sldMkLst>
          <pc:docMk/>
          <pc:sldMk cId="0" sldId="280"/>
        </pc:sldMkLst>
        <pc:spChg chg="mod">
          <ac:chgData name="Kris LEE (NYP)" userId="4e5e579e-d19a-4858-b17e-3515312dca17" providerId="ADAL" clId="{D748FAFA-9C02-4E4B-A717-3D72CB27389A}" dt="2024-05-27T07:20:08.426" v="29" actId="20577"/>
          <ac:spMkLst>
            <pc:docMk/>
            <pc:sldMk cId="0" sldId="280"/>
            <ac:spMk id="359" creationId="{00000000-0000-0000-0000-000000000000}"/>
          </ac:spMkLst>
        </pc:spChg>
      </pc:sldChg>
      <pc:sldChg chg="modSp mod">
        <pc:chgData name="Kris LEE (NYP)" userId="4e5e579e-d19a-4858-b17e-3515312dca17" providerId="ADAL" clId="{D748FAFA-9C02-4E4B-A717-3D72CB27389A}" dt="2024-05-27T07:20:25.863" v="33" actId="20577"/>
        <pc:sldMkLst>
          <pc:docMk/>
          <pc:sldMk cId="0" sldId="281"/>
        </pc:sldMkLst>
        <pc:spChg chg="mod">
          <ac:chgData name="Kris LEE (NYP)" userId="4e5e579e-d19a-4858-b17e-3515312dca17" providerId="ADAL" clId="{D748FAFA-9C02-4E4B-A717-3D72CB27389A}" dt="2024-05-27T07:20:25.863" v="33" actId="20577"/>
          <ac:spMkLst>
            <pc:docMk/>
            <pc:sldMk cId="0" sldId="281"/>
            <ac:spMk id="368" creationId="{00000000-0000-0000-0000-000000000000}"/>
          </ac:spMkLst>
        </pc:spChg>
      </pc:sldChg>
      <pc:sldChg chg="modSp mod">
        <pc:chgData name="Kris LEE (NYP)" userId="4e5e579e-d19a-4858-b17e-3515312dca17" providerId="ADAL" clId="{D748FAFA-9C02-4E4B-A717-3D72CB27389A}" dt="2024-05-27T07:20:43.962" v="34" actId="20577"/>
        <pc:sldMkLst>
          <pc:docMk/>
          <pc:sldMk cId="0" sldId="282"/>
        </pc:sldMkLst>
        <pc:spChg chg="mod">
          <ac:chgData name="Kris LEE (NYP)" userId="4e5e579e-d19a-4858-b17e-3515312dca17" providerId="ADAL" clId="{D748FAFA-9C02-4E4B-A717-3D72CB27389A}" dt="2024-05-27T07:20:43.962" v="34" actId="20577"/>
          <ac:spMkLst>
            <pc:docMk/>
            <pc:sldMk cId="0" sldId="282"/>
            <ac:spMk id="377" creationId="{00000000-0000-0000-0000-000000000000}"/>
          </ac:spMkLst>
        </pc:spChg>
      </pc:sldChg>
      <pc:sldChg chg="modSp mod">
        <pc:chgData name="Kris LEE (NYP)" userId="4e5e579e-d19a-4858-b17e-3515312dca17" providerId="ADAL" clId="{D748FAFA-9C02-4E4B-A717-3D72CB27389A}" dt="2024-05-27T07:30:05.082" v="46" actId="20577"/>
        <pc:sldMkLst>
          <pc:docMk/>
          <pc:sldMk cId="0" sldId="283"/>
        </pc:sldMkLst>
        <pc:spChg chg="mod">
          <ac:chgData name="Kris LEE (NYP)" userId="4e5e579e-d19a-4858-b17e-3515312dca17" providerId="ADAL" clId="{D748FAFA-9C02-4E4B-A717-3D72CB27389A}" dt="2024-05-27T07:30:05.082" v="46" actId="20577"/>
          <ac:spMkLst>
            <pc:docMk/>
            <pc:sldMk cId="0" sldId="283"/>
            <ac:spMk id="387" creationId="{00000000-0000-0000-0000-000000000000}"/>
          </ac:spMkLst>
        </pc:spChg>
      </pc:sldChg>
      <pc:sldChg chg="modSp mod">
        <pc:chgData name="Kris LEE (NYP)" userId="4e5e579e-d19a-4858-b17e-3515312dca17" providerId="ADAL" clId="{D748FAFA-9C02-4E4B-A717-3D72CB27389A}" dt="2024-05-27T07:30:39.446" v="48" actId="20577"/>
        <pc:sldMkLst>
          <pc:docMk/>
          <pc:sldMk cId="0" sldId="284"/>
        </pc:sldMkLst>
        <pc:spChg chg="mod">
          <ac:chgData name="Kris LEE (NYP)" userId="4e5e579e-d19a-4858-b17e-3515312dca17" providerId="ADAL" clId="{D748FAFA-9C02-4E4B-A717-3D72CB27389A}" dt="2024-05-27T07:30:39.446" v="48" actId="20577"/>
          <ac:spMkLst>
            <pc:docMk/>
            <pc:sldMk cId="0" sldId="284"/>
            <ac:spMk id="395" creationId="{00000000-0000-0000-0000-000000000000}"/>
          </ac:spMkLst>
        </pc:spChg>
      </pc:sldChg>
      <pc:sldChg chg="modSp mod">
        <pc:chgData name="Kris LEE (NYP)" userId="4e5e579e-d19a-4858-b17e-3515312dca17" providerId="ADAL" clId="{D748FAFA-9C02-4E4B-A717-3D72CB27389A}" dt="2024-05-27T07:31:00.607" v="49" actId="20577"/>
        <pc:sldMkLst>
          <pc:docMk/>
          <pc:sldMk cId="0" sldId="285"/>
        </pc:sldMkLst>
        <pc:spChg chg="mod">
          <ac:chgData name="Kris LEE (NYP)" userId="4e5e579e-d19a-4858-b17e-3515312dca17" providerId="ADAL" clId="{D748FAFA-9C02-4E4B-A717-3D72CB27389A}" dt="2024-05-27T07:31:00.607" v="49" actId="20577"/>
          <ac:spMkLst>
            <pc:docMk/>
            <pc:sldMk cId="0" sldId="285"/>
            <ac:spMk id="404" creationId="{00000000-0000-0000-0000-000000000000}"/>
          </ac:spMkLst>
        </pc:spChg>
      </pc:sldChg>
      <pc:sldChg chg="modSp mod">
        <pc:chgData name="Kris LEE (NYP)" userId="4e5e579e-d19a-4858-b17e-3515312dca17" providerId="ADAL" clId="{D748FAFA-9C02-4E4B-A717-3D72CB27389A}" dt="2024-05-27T07:30:17.316" v="47" actId="20577"/>
        <pc:sldMkLst>
          <pc:docMk/>
          <pc:sldMk cId="352525225" sldId="314"/>
        </pc:sldMkLst>
        <pc:spChg chg="mod">
          <ac:chgData name="Kris LEE (NYP)" userId="4e5e579e-d19a-4858-b17e-3515312dca17" providerId="ADAL" clId="{D748FAFA-9C02-4E4B-A717-3D72CB27389A}" dt="2024-05-27T07:30:17.316" v="47" actId="20577"/>
          <ac:spMkLst>
            <pc:docMk/>
            <pc:sldMk cId="352525225" sldId="314"/>
            <ac:spMk id="11" creationId="{8B81A06E-CCA2-4B60-BD2B-5C106C79CA98}"/>
          </ac:spMkLst>
        </pc:spChg>
      </pc:sldChg>
      <pc:sldChg chg="modSp mod">
        <pc:chgData name="Kris LEE (NYP)" userId="4e5e579e-d19a-4858-b17e-3515312dca17" providerId="ADAL" clId="{D748FAFA-9C02-4E4B-A717-3D72CB27389A}" dt="2024-05-27T07:21:34.759" v="45" actId="20577"/>
        <pc:sldMkLst>
          <pc:docMk/>
          <pc:sldMk cId="280505651" sldId="319"/>
        </pc:sldMkLst>
        <pc:spChg chg="mod">
          <ac:chgData name="Kris LEE (NYP)" userId="4e5e579e-d19a-4858-b17e-3515312dca17" providerId="ADAL" clId="{D748FAFA-9C02-4E4B-A717-3D72CB27389A}" dt="2024-05-27T07:21:34.759" v="45" actId="20577"/>
          <ac:spMkLst>
            <pc:docMk/>
            <pc:sldMk cId="280505651" sldId="319"/>
            <ac:spMk id="40" creationId="{75F392DC-653F-4109-A98A-B5D18886389A}"/>
          </ac:spMkLst>
        </pc:spChg>
        <pc:spChg chg="mod">
          <ac:chgData name="Kris LEE (NYP)" userId="4e5e579e-d19a-4858-b17e-3515312dca17" providerId="ADAL" clId="{D748FAFA-9C02-4E4B-A717-3D72CB27389A}" dt="2024-05-27T07:21:22.917" v="38" actId="14100"/>
          <ac:spMkLst>
            <pc:docMk/>
            <pc:sldMk cId="280505651" sldId="319"/>
            <ac:spMk id="54" creationId="{38D73A8A-0547-44E8-BBAF-B41FA715B048}"/>
          </ac:spMkLst>
        </pc:spChg>
      </pc:sldChg>
      <pc:sldChg chg="del">
        <pc:chgData name="Kris LEE (NYP)" userId="4e5e579e-d19a-4858-b17e-3515312dca17" providerId="ADAL" clId="{D748FAFA-9C02-4E4B-A717-3D72CB27389A}" dt="2024-05-27T07:32:29.714" v="52" actId="47"/>
        <pc:sldMkLst>
          <pc:docMk/>
          <pc:sldMk cId="0" sldId="357"/>
        </pc:sldMkLst>
      </pc:sldChg>
      <pc:sldChg chg="modSp mod">
        <pc:chgData name="Kris LEE (NYP)" userId="4e5e579e-d19a-4858-b17e-3515312dca17" providerId="ADAL" clId="{D748FAFA-9C02-4E4B-A717-3D72CB27389A}" dt="2024-05-27T07:31:08.405" v="51" actId="20577"/>
        <pc:sldMkLst>
          <pc:docMk/>
          <pc:sldMk cId="920106678" sldId="362"/>
        </pc:sldMkLst>
        <pc:spChg chg="mod">
          <ac:chgData name="Kris LEE (NYP)" userId="4e5e579e-d19a-4858-b17e-3515312dca17" providerId="ADAL" clId="{D748FAFA-9C02-4E4B-A717-3D72CB27389A}" dt="2024-05-27T07:31:08.405" v="51" actId="20577"/>
          <ac:spMkLst>
            <pc:docMk/>
            <pc:sldMk cId="920106678" sldId="362"/>
            <ac:spMk id="359" creationId="{00000000-0000-0000-0000-000000000000}"/>
          </ac:spMkLst>
        </pc:spChg>
      </pc:sldChg>
      <pc:sldChg chg="modSp add mod">
        <pc:chgData name="Kris LEE (NYP)" userId="4e5e579e-d19a-4858-b17e-3515312dca17" providerId="ADAL" clId="{D748FAFA-9C02-4E4B-A717-3D72CB27389A}" dt="2024-05-27T07:34:11.161" v="60" actId="20577"/>
        <pc:sldMkLst>
          <pc:docMk/>
          <pc:sldMk cId="0" sldId="364"/>
        </pc:sldMkLst>
        <pc:spChg chg="mod">
          <ac:chgData name="Kris LEE (NYP)" userId="4e5e579e-d19a-4858-b17e-3515312dca17" providerId="ADAL" clId="{D748FAFA-9C02-4E4B-A717-3D72CB27389A}" dt="2024-05-27T07:34:11.161" v="60" actId="20577"/>
          <ac:spMkLst>
            <pc:docMk/>
            <pc:sldMk cId="0" sldId="364"/>
            <ac:spMk id="143" creationId="{00000000-0000-0000-0000-000000000000}"/>
          </ac:spMkLst>
        </pc:spChg>
      </pc:sldChg>
      <pc:sldChg chg="del">
        <pc:chgData name="Kris LEE (NYP)" userId="4e5e579e-d19a-4858-b17e-3515312dca17" providerId="ADAL" clId="{D748FAFA-9C02-4E4B-A717-3D72CB27389A}" dt="2024-05-27T07:32:29.714" v="52" actId="47"/>
        <pc:sldMkLst>
          <pc:docMk/>
          <pc:sldMk cId="2166691365" sldId="364"/>
        </pc:sldMkLst>
      </pc:sldChg>
      <pc:sldChg chg="add del setBg">
        <pc:chgData name="Kris LEE (NYP)" userId="4e5e579e-d19a-4858-b17e-3515312dca17" providerId="ADAL" clId="{D748FAFA-9C02-4E4B-A717-3D72CB27389A}" dt="2024-05-27T07:33:25.876" v="55" actId="47"/>
        <pc:sldMkLst>
          <pc:docMk/>
          <pc:sldMk cId="0" sldId="365"/>
        </pc:sldMkLst>
      </pc:sldChg>
      <pc:sldChg chg="del">
        <pc:chgData name="Kris LEE (NYP)" userId="4e5e579e-d19a-4858-b17e-3515312dca17" providerId="ADAL" clId="{D748FAFA-9C02-4E4B-A717-3D72CB27389A}" dt="2024-05-27T07:32:29.714" v="52" actId="47"/>
        <pc:sldMkLst>
          <pc:docMk/>
          <pc:sldMk cId="3053452476" sldId="365"/>
        </pc:sldMkLst>
      </pc:sldChg>
      <pc:sldChg chg="add del">
        <pc:chgData name="Kris LEE (NYP)" userId="4e5e579e-d19a-4858-b17e-3515312dca17" providerId="ADAL" clId="{D748FAFA-9C02-4E4B-A717-3D72CB27389A}" dt="2024-05-27T07:33:22.070" v="54" actId="47"/>
        <pc:sldMkLst>
          <pc:docMk/>
          <pc:sldMk cId="0" sldId="366"/>
        </pc:sldMkLst>
      </pc:sldChg>
      <pc:sldChg chg="modSp add mod">
        <pc:chgData name="Kris LEE (NYP)" userId="4e5e579e-d19a-4858-b17e-3515312dca17" providerId="ADAL" clId="{D748FAFA-9C02-4E4B-A717-3D72CB27389A}" dt="2024-05-27T07:33:33.344" v="57" actId="20577"/>
        <pc:sldMkLst>
          <pc:docMk/>
          <pc:sldMk cId="0" sldId="367"/>
        </pc:sldMkLst>
        <pc:spChg chg="mod">
          <ac:chgData name="Kris LEE (NYP)" userId="4e5e579e-d19a-4858-b17e-3515312dca17" providerId="ADAL" clId="{D748FAFA-9C02-4E4B-A717-3D72CB27389A}" dt="2024-05-27T07:33:33.344" v="57" actId="20577"/>
          <ac:spMkLst>
            <pc:docMk/>
            <pc:sldMk cId="0" sldId="367"/>
            <ac:spMk id="368" creationId="{00000000-0000-0000-0000-000000000000}"/>
          </ac:spMkLst>
        </pc:spChg>
      </pc:sldChg>
      <pc:sldChg chg="modSp add mod">
        <pc:chgData name="Kris LEE (NYP)" userId="4e5e579e-d19a-4858-b17e-3515312dca17" providerId="ADAL" clId="{D748FAFA-9C02-4E4B-A717-3D72CB27389A}" dt="2024-05-27T07:34:03.077" v="58" actId="20577"/>
        <pc:sldMkLst>
          <pc:docMk/>
          <pc:sldMk cId="0" sldId="368"/>
        </pc:sldMkLst>
        <pc:spChg chg="mod">
          <ac:chgData name="Kris LEE (NYP)" userId="4e5e579e-d19a-4858-b17e-3515312dca17" providerId="ADAL" clId="{D748FAFA-9C02-4E4B-A717-3D72CB27389A}" dt="2024-05-27T07:34:03.077" v="58" actId="20577"/>
          <ac:spMkLst>
            <pc:docMk/>
            <pc:sldMk cId="0" sldId="368"/>
            <ac:spMk id="377" creationId="{00000000-0000-0000-0000-000000000000}"/>
          </ac:spMkLst>
        </pc:spChg>
      </pc:sldChg>
      <pc:sldChg chg="add">
        <pc:chgData name="Kris LEE (NYP)" userId="4e5e579e-d19a-4858-b17e-3515312dca17" providerId="ADAL" clId="{D748FAFA-9C02-4E4B-A717-3D72CB27389A}" dt="2024-05-27T07:32:50.163" v="53"/>
        <pc:sldMkLst>
          <pc:docMk/>
          <pc:sldMk cId="0" sldId="369"/>
        </pc:sldMkLst>
      </pc:sldChg>
      <pc:sldChg chg="add">
        <pc:chgData name="Kris LEE (NYP)" userId="4e5e579e-d19a-4858-b17e-3515312dca17" providerId="ADAL" clId="{D748FAFA-9C02-4E4B-A717-3D72CB27389A}" dt="2024-05-27T07:32:50.163" v="53"/>
        <pc:sldMkLst>
          <pc:docMk/>
          <pc:sldMk cId="1311393234" sldId="370"/>
        </pc:sldMkLst>
      </pc:sldChg>
      <pc:sldChg chg="add">
        <pc:chgData name="Kris LEE (NYP)" userId="4e5e579e-d19a-4858-b17e-3515312dca17" providerId="ADAL" clId="{D748FAFA-9C02-4E4B-A717-3D72CB27389A}" dt="2024-05-27T07:32:50.163" v="53"/>
        <pc:sldMkLst>
          <pc:docMk/>
          <pc:sldMk cId="2112820346" sldId="371"/>
        </pc:sldMkLst>
      </pc:sldChg>
      <pc:sldChg chg="add">
        <pc:chgData name="Kris LEE (NYP)" userId="4e5e579e-d19a-4858-b17e-3515312dca17" providerId="ADAL" clId="{D748FAFA-9C02-4E4B-A717-3D72CB27389A}" dt="2024-05-27T07:32:50.163" v="53"/>
        <pc:sldMkLst>
          <pc:docMk/>
          <pc:sldMk cId="1526113498" sldId="372"/>
        </pc:sldMkLst>
      </pc:sldChg>
      <pc:sldChg chg="add">
        <pc:chgData name="Kris LEE (NYP)" userId="4e5e579e-d19a-4858-b17e-3515312dca17" providerId="ADAL" clId="{D748FAFA-9C02-4E4B-A717-3D72CB27389A}" dt="2024-05-27T07:32:50.163" v="53"/>
        <pc:sldMkLst>
          <pc:docMk/>
          <pc:sldMk cId="3781405364" sldId="373"/>
        </pc:sldMkLst>
      </pc:sldChg>
      <pc:sldChg chg="add">
        <pc:chgData name="Kris LEE (NYP)" userId="4e5e579e-d19a-4858-b17e-3515312dca17" providerId="ADAL" clId="{D748FAFA-9C02-4E4B-A717-3D72CB27389A}" dt="2024-05-27T07:32:50.163" v="53"/>
        <pc:sldMkLst>
          <pc:docMk/>
          <pc:sldMk cId="1862751186" sldId="374"/>
        </pc:sldMkLst>
      </pc:sldChg>
      <pc:sldChg chg="add">
        <pc:chgData name="Kris LEE (NYP)" userId="4e5e579e-d19a-4858-b17e-3515312dca17" providerId="ADAL" clId="{D748FAFA-9C02-4E4B-A717-3D72CB27389A}" dt="2024-05-27T07:32:50.163" v="53"/>
        <pc:sldMkLst>
          <pc:docMk/>
          <pc:sldMk cId="2925280881" sldId="375"/>
        </pc:sldMkLst>
      </pc:sldChg>
      <pc:sldChg chg="modSp add mod">
        <pc:chgData name="Kris LEE (NYP)" userId="4e5e579e-d19a-4858-b17e-3515312dca17" providerId="ADAL" clId="{D748FAFA-9C02-4E4B-A717-3D72CB27389A}" dt="2024-05-27T07:36:39.247" v="62" actId="20577"/>
        <pc:sldMkLst>
          <pc:docMk/>
          <pc:sldMk cId="0" sldId="376"/>
        </pc:sldMkLst>
        <pc:spChg chg="mod">
          <ac:chgData name="Kris LEE (NYP)" userId="4e5e579e-d19a-4858-b17e-3515312dca17" providerId="ADAL" clId="{D748FAFA-9C02-4E4B-A717-3D72CB27389A}" dt="2024-05-27T07:36:39.247" v="62" actId="20577"/>
          <ac:spMkLst>
            <pc:docMk/>
            <pc:sldMk cId="0" sldId="376"/>
            <ac:spMk id="387" creationId="{00000000-0000-0000-0000-000000000000}"/>
          </ac:spMkLst>
        </pc:spChg>
      </pc:sldChg>
      <pc:sldChg chg="add">
        <pc:chgData name="Kris LEE (NYP)" userId="4e5e579e-d19a-4858-b17e-3515312dca17" providerId="ADAL" clId="{D748FAFA-9C02-4E4B-A717-3D72CB27389A}" dt="2024-05-27T07:32:50.163" v="53"/>
        <pc:sldMkLst>
          <pc:docMk/>
          <pc:sldMk cId="2052272007" sldId="377"/>
        </pc:sldMkLst>
      </pc:sldChg>
      <pc:sldChg chg="add">
        <pc:chgData name="Kris LEE (NYP)" userId="4e5e579e-d19a-4858-b17e-3515312dca17" providerId="ADAL" clId="{D748FAFA-9C02-4E4B-A717-3D72CB27389A}" dt="2024-05-27T07:32:50.163" v="53"/>
        <pc:sldMkLst>
          <pc:docMk/>
          <pc:sldMk cId="2891163622" sldId="378"/>
        </pc:sldMkLst>
      </pc:sldChg>
      <pc:sldMasterChg chg="delSldLayout">
        <pc:chgData name="Kris LEE (NYP)" userId="4e5e579e-d19a-4858-b17e-3515312dca17" providerId="ADAL" clId="{D748FAFA-9C02-4E4B-A717-3D72CB27389A}" dt="2024-05-27T07:32:29.714" v="52" actId="47"/>
        <pc:sldMasterMkLst>
          <pc:docMk/>
          <pc:sldMasterMk cId="0" sldId="2147483676"/>
        </pc:sldMasterMkLst>
        <pc:sldLayoutChg chg="del">
          <pc:chgData name="Kris LEE (NYP)" userId="4e5e579e-d19a-4858-b17e-3515312dca17" providerId="ADAL" clId="{D748FAFA-9C02-4E4B-A717-3D72CB27389A}" dt="2024-05-27T07:32:29.714" v="52" actId="47"/>
          <pc:sldLayoutMkLst>
            <pc:docMk/>
            <pc:sldMasterMk cId="0" sldId="2147483676"/>
            <pc:sldLayoutMk cId="0" sldId="2147483668"/>
          </pc:sldLayoutMkLst>
        </pc:sldLayoutChg>
        <pc:sldLayoutChg chg="del">
          <pc:chgData name="Kris LEE (NYP)" userId="4e5e579e-d19a-4858-b17e-3515312dca17" providerId="ADAL" clId="{D748FAFA-9C02-4E4B-A717-3D72CB27389A}" dt="2024-05-27T07:32:29.714" v="52" actId="47"/>
          <pc:sldLayoutMkLst>
            <pc:docMk/>
            <pc:sldMasterMk cId="0" sldId="2147483676"/>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unrealengine.com/5.0/en-US/RenderingFeatures/Nanite"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unrealengine.com/5.0/en-US/WorldFeatures/WorldPartition" TargetMode="External"/><Relationship Id="rId4" Type="http://schemas.openxmlformats.org/officeDocument/2006/relationships/hyperlink" Target="https://docs.unrealengine.com/5.0/en-US/RenderingFeatures/Lume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unrealengine.com/en-US/Engine/Actors/index.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docs.unrealengine.com/en-US/Engine/Rendering/ParticleSystems/index.html" TargetMode="External"/><Relationship Id="rId4" Type="http://schemas.openxmlformats.org/officeDocument/2006/relationships/hyperlink" Target="https://docs.unrealengine.com/en-US/Engine/Blueprints/index.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unrealengine.com/en-US/Engine/Animation/Skeleton/index.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unrealengine.com/en-US/Engine/Content/Types/SkeletalMeshes/index.html" TargetMode="External"/><Relationship Id="rId5" Type="http://schemas.openxmlformats.org/officeDocument/2006/relationships/hyperlink" Target="https://docs.unrealengine.com/en-US/Engine/Animation/Persona/BasePoseManager/index.html" TargetMode="External"/><Relationship Id="rId4" Type="http://schemas.openxmlformats.org/officeDocument/2006/relationships/hyperlink" Target="https://docs.unrealengine.com/en-US/Engine/Animation/AnimationRetargeting/index.ht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unrealengine.com/5.0/en-US/level-editor-modes-in-unreal-engine"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unrealengine.com/5.0/en-US/how-to-make-movies-in-unreal-engin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75e7ed345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75e7ed345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None/>
            </a:pPr>
            <a:endParaRPr i="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64901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Project Folder Structure: how a UE5 project is saved to disk</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Traditional apps use a single project file to visualize a scene</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 project in UE5 is a collection of source code files, content asset files, plug-ins, configuration files stored in a folder and sub-folders.</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At the root of that folder is a .</a:t>
            </a:r>
            <a:r>
              <a:rPr lang="en-US" dirty="0" err="1">
                <a:solidFill>
                  <a:srgbClr val="000000"/>
                </a:solidFill>
                <a:latin typeface="Roboto" panose="02000000000000000000" pitchFamily="2" charset="0"/>
                <a:ea typeface="Roboto" panose="02000000000000000000" pitchFamily="2" charset="0"/>
                <a:cs typeface="Roboto" panose="02000000000000000000" pitchFamily="2" charset="0"/>
              </a:rPr>
              <a:t>uproject</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file. It’s actually a text file that associates the project with a UE5 version and plugin installations</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The Config sub-folder holds the settings of your project in .</a:t>
            </a:r>
            <a:r>
              <a:rPr lang="en-US" dirty="0" err="1">
                <a:solidFill>
                  <a:srgbClr val="000000"/>
                </a:solidFill>
                <a:latin typeface="Roboto" panose="02000000000000000000" pitchFamily="2" charset="0"/>
                <a:ea typeface="Roboto" panose="02000000000000000000" pitchFamily="2" charset="0"/>
                <a:cs typeface="Roboto" panose="02000000000000000000" pitchFamily="2" charset="0"/>
              </a:rPr>
              <a:t>ini</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format files.</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The Content folder stores all the assets needed by your project. Assets are typically in .</a:t>
            </a:r>
            <a:r>
              <a:rPr lang="en-US" dirty="0" err="1">
                <a:solidFill>
                  <a:srgbClr val="000000"/>
                </a:solidFill>
                <a:latin typeface="Roboto" panose="02000000000000000000" pitchFamily="2" charset="0"/>
                <a:ea typeface="Roboto" panose="02000000000000000000" pitchFamily="2" charset="0"/>
                <a:cs typeface="Roboto" panose="02000000000000000000" pitchFamily="2" charset="0"/>
              </a:rPr>
              <a:t>uasset</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and .</a:t>
            </a:r>
            <a:r>
              <a:rPr lang="en-US" dirty="0" err="1">
                <a:solidFill>
                  <a:srgbClr val="000000"/>
                </a:solidFill>
                <a:latin typeface="Roboto" panose="02000000000000000000" pitchFamily="2" charset="0"/>
                <a:ea typeface="Roboto" panose="02000000000000000000" pitchFamily="2" charset="0"/>
                <a:cs typeface="Roboto" panose="02000000000000000000" pitchFamily="2" charset="0"/>
              </a:rPr>
              <a:t>umap</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formats</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The Intermediate and Saved folders are temporary and/or generated on the fly and store backup files and files required to compile and run the level.</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When saving the project with the intent of opening it on a different system, use “File &gt; Zip Project” to create an archive that contains only the .</a:t>
            </a:r>
            <a:r>
              <a:rPr lang="en-US" dirty="0" err="1">
                <a:solidFill>
                  <a:srgbClr val="000000"/>
                </a:solidFill>
                <a:latin typeface="Roboto" panose="02000000000000000000" pitchFamily="2" charset="0"/>
                <a:ea typeface="Roboto" panose="02000000000000000000" pitchFamily="2" charset="0"/>
                <a:cs typeface="Roboto" panose="02000000000000000000" pitchFamily="2" charset="0"/>
              </a:rPr>
              <a:t>uproject</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file, Content and Config folders.</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When planning to use assets in other projects, use Asset Actions &gt; Migrate  to pull all the necessary asset references</a:t>
            </a:r>
          </a:p>
          <a:p>
            <a:pPr marL="0" lvl="0" indent="0" algn="l" rtl="0">
              <a:lnSpc>
                <a:spcPct val="100000"/>
              </a:lnSpc>
              <a:spcBef>
                <a:spcPts val="0"/>
              </a:spcBef>
              <a:spcAft>
                <a:spcPts val="0"/>
              </a:spcAft>
              <a:buClr>
                <a:schemeClr val="dk1"/>
              </a:buClr>
              <a:buSzPts val="1400"/>
              <a:buNone/>
            </a:pPr>
            <a:endParaRPr i="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22742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Project Structure: how things are organized.</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An Unreal Engine project is not made of a single file but rather a collection of source-code files, content asset files (as you create and/or import them), plugins, configuration files and other support files.</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 Level is a container for every object you see and interact with. It is made of a collection of assets that work together to bring your vision to life. It can range from massive worlds to small rooms with only a few actors.</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 Sub-Level is technically a level in its own right, but mostly used for the purposes of level-streaming, where you can load and unload parts of your world to increase performance. The nature of a sub-level is such that it is often used in collaborative environments. A sub-level can then be referenced by a given level in your project for a variety of reasons including level-streaming.</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Actors are objects that can be placed in the world and be transformed through the use of Move, Rotate and Scale. They can be rendered and can have materials applied, collision properties and scripted logic; and they can also be animated. There are different classes of actors such as the </a:t>
            </a:r>
            <a:r>
              <a:rPr lang="en-US" dirty="0" err="1">
                <a:solidFill>
                  <a:srgbClr val="000000"/>
                </a:solidFill>
                <a:latin typeface="Roboto" panose="02000000000000000000" pitchFamily="2" charset="0"/>
                <a:ea typeface="Roboto" panose="02000000000000000000" pitchFamily="2" charset="0"/>
                <a:cs typeface="Roboto" panose="02000000000000000000" pitchFamily="2" charset="0"/>
              </a:rPr>
              <a:t>StaticMeshActor</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which is most common, but also for lights, sounds, particle systems and cameras. </a:t>
            </a:r>
          </a:p>
        </p:txBody>
      </p:sp>
    </p:spTree>
    <p:extLst>
      <p:ext uri="{BB962C8B-B14F-4D97-AF65-F5344CB8AC3E}">
        <p14:creationId xmlns:p14="http://schemas.microsoft.com/office/powerpoint/2010/main" val="1123218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One File Per Actor</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In previous versions of Unreal Engine, when you wanted to make changes to one or more Actors inside a Level, you needed to check the .UMAP file from source control. </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This locked other team members out of that file until your work was complete, slowing down the development process since only one person could work on a file at a time.</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While you can have more .UMAP files and use them like layers, the possibility of someone being locked out of a file because someone else is using it, is high.</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Internal – This refers to assets created from within the UE5 editor.</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External – This refers to assets created externally and then imported into UE5.</a:t>
            </a:r>
          </a:p>
          <a:p>
            <a:pPr marL="457200" indent="-298450" algn="l"/>
            <a:endPar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2215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One File Per Actor</a:t>
            </a:r>
          </a:p>
          <a:p>
            <a:pPr marL="457200" indent="-298450" algn="l"/>
            <a:r>
              <a:rPr lang="en-US"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One File Per Actor (OFPA)</a:t>
            </a: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reduces overlap between users by saving data for instances of Actors in external files, removing the need to save the main Level file when making changes to its Actors.</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The One File Per Actor feature is only available in the Editor.</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Using this will create a lot of perforce check-ins.</a:t>
            </a:r>
          </a:p>
          <a:p>
            <a:pPr marL="914400" lvl="1"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It is recommended that you use UE5 source control interface to handle the checking in and out of files when using One File Per Actor.</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All Actors are embedded in their respective Level files when project is cooked.</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OFPA is meant to work in tandem with world partition and using it outside of this is considered experimental.</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Internal – This refers to assets created from within the UE5 editor.</a:t>
            </a:r>
          </a:p>
          <a:p>
            <a:pPr marL="457200" indent="-298450" algn="l"/>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External – This refers to assets created externally and then imported into UE5.</a:t>
            </a:r>
          </a:p>
          <a:p>
            <a:pPr marL="457200" indent="-298450" algn="l"/>
            <a:endParaRPr sz="1100" i="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84603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dirty="0">
                <a:solidFill>
                  <a:srgbClr val="000000"/>
                </a:solidFill>
              </a:rPr>
              <a:t>Project Browser: Organize your new &amp; existing projects</a:t>
            </a:r>
          </a:p>
          <a:p>
            <a:pPr marL="0" marR="0" lvl="0" indent="0" algn="l" rtl="0">
              <a:spcBef>
                <a:spcPts val="0"/>
              </a:spcBef>
              <a:spcAft>
                <a:spcPts val="0"/>
              </a:spcAft>
              <a:buNone/>
            </a:pPr>
            <a:endParaRPr lang="en-US" dirty="0">
              <a:solidFill>
                <a:srgbClr val="000000"/>
              </a:solidFill>
            </a:endParaRPr>
          </a:p>
          <a:p>
            <a:pPr marL="457200" marR="0" lvl="0" indent="-317500" algn="l" rtl="0">
              <a:spcBef>
                <a:spcPts val="0"/>
              </a:spcBef>
              <a:spcAft>
                <a:spcPts val="0"/>
              </a:spcAft>
              <a:buClr>
                <a:srgbClr val="000000"/>
              </a:buClr>
              <a:buSzPts val="1400"/>
              <a:buChar char="●"/>
            </a:pPr>
            <a:r>
              <a:rPr lang="en-US" dirty="0">
                <a:solidFill>
                  <a:srgbClr val="000000"/>
                </a:solidFill>
              </a:rPr>
              <a:t>Existing projects appear in the Projects tab</a:t>
            </a:r>
          </a:p>
          <a:p>
            <a:pPr marL="457200" marR="0" lvl="0" indent="-317500" algn="l" rtl="0">
              <a:spcBef>
                <a:spcPts val="0"/>
              </a:spcBef>
              <a:spcAft>
                <a:spcPts val="0"/>
              </a:spcAft>
              <a:buClr>
                <a:srgbClr val="000000"/>
              </a:buClr>
              <a:buSzPts val="1400"/>
              <a:buChar char="●"/>
            </a:pPr>
            <a:r>
              <a:rPr lang="en-US" dirty="0">
                <a:solidFill>
                  <a:srgbClr val="000000"/>
                </a:solidFill>
              </a:rPr>
              <a:t>The New Project tab uses a wizard to create a new project based on a template</a:t>
            </a:r>
          </a:p>
          <a:p>
            <a:pPr marL="457200" marR="0" lvl="0" indent="-317500" algn="l" rtl="0">
              <a:spcBef>
                <a:spcPts val="0"/>
              </a:spcBef>
              <a:spcAft>
                <a:spcPts val="0"/>
              </a:spcAft>
              <a:buClr>
                <a:srgbClr val="000000"/>
              </a:buClr>
              <a:buSzPts val="1400"/>
              <a:buChar char="●"/>
            </a:pPr>
            <a:r>
              <a:rPr lang="en-US" dirty="0">
                <a:solidFill>
                  <a:srgbClr val="000000"/>
                </a:solidFill>
              </a:rPr>
              <a:t>Templates work as starting points, and they have been designed to cater for a variety of situations</a:t>
            </a:r>
          </a:p>
          <a:p>
            <a:pPr marL="0" lvl="0" indent="0" algn="l" rtl="0">
              <a:lnSpc>
                <a:spcPct val="100000"/>
              </a:lnSpc>
              <a:spcBef>
                <a:spcPts val="0"/>
              </a:spcBef>
              <a:spcAft>
                <a:spcPts val="0"/>
              </a:spcAft>
              <a:buClr>
                <a:schemeClr val="dk1"/>
              </a:buClr>
              <a:buSzPts val="1400"/>
              <a:buNone/>
            </a:pPr>
            <a:endParaRPr i="0" dirty="0">
              <a:solidFill>
                <a:schemeClr val="dk1"/>
              </a:solidFill>
            </a:endParaRPr>
          </a:p>
        </p:txBody>
      </p:sp>
    </p:spTree>
    <p:extLst>
      <p:ext uri="{BB962C8B-B14F-4D97-AF65-F5344CB8AC3E}">
        <p14:creationId xmlns:p14="http://schemas.microsoft.com/office/powerpoint/2010/main" val="2441122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58cb875731_0_2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58cb875731_0_2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You can import assets a few ways.</a:t>
            </a:r>
          </a:p>
          <a:p>
            <a:pPr marL="171450" lvl="0"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Content Browser </a:t>
            </a:r>
          </a:p>
          <a:p>
            <a:pPr marL="628650" lvl="1"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Using the Add button you can do the following:</a:t>
            </a:r>
          </a:p>
          <a:p>
            <a:pPr marL="1085850" lvl="2"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Import from drive</a:t>
            </a:r>
          </a:p>
          <a:p>
            <a:pPr marL="1085850" lvl="2"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Add feature or content pack</a:t>
            </a:r>
          </a:p>
          <a:p>
            <a:pPr marL="1085850" lvl="2"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Add </a:t>
            </a:r>
            <a:r>
              <a:rPr lang="en-US" sz="1100" dirty="0" err="1">
                <a:solidFill>
                  <a:schemeClr val="dk1"/>
                </a:solidFill>
                <a:latin typeface="Roboto" panose="02000000000000000000" pitchFamily="2" charset="0"/>
                <a:ea typeface="Roboto" panose="02000000000000000000" pitchFamily="2" charset="0"/>
                <a:cs typeface="Roboto" panose="02000000000000000000" pitchFamily="2" charset="0"/>
                <a:sym typeface="Calibri"/>
              </a:rPr>
              <a:t>Quixel</a:t>
            </a: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 Content</a:t>
            </a:r>
          </a:p>
          <a:p>
            <a:pPr marL="171450" lvl="0"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Dragging and Dropping from your OS into the Content Browser.</a:t>
            </a:r>
          </a:p>
          <a:p>
            <a:pPr marL="628650" lvl="1"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You can add the following file types this way</a:t>
            </a:r>
          </a:p>
          <a:p>
            <a:pPr marL="1085850" lvl="2"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Static &amp; Skeletal Meshes</a:t>
            </a:r>
          </a:p>
          <a:p>
            <a:pPr marL="1085850" lvl="2"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Any supported texture format</a:t>
            </a:r>
          </a:p>
          <a:p>
            <a:pPr marL="1085850" lvl="2"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Sounds</a:t>
            </a:r>
          </a:p>
          <a:p>
            <a:pPr marL="171450" lvl="0"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You can use Bridge to download and add content</a:t>
            </a:r>
          </a:p>
          <a:p>
            <a:pPr marL="628650" lvl="1"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You do this by logging in first</a:t>
            </a:r>
          </a:p>
          <a:p>
            <a:pPr marL="628650" lvl="1"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Then press the download button to download the content </a:t>
            </a:r>
          </a:p>
          <a:p>
            <a:pPr marL="628650" lvl="1" indent="-171450" algn="l" rtl="0">
              <a:lnSpc>
                <a:spcPct val="100000"/>
              </a:lnSpc>
              <a:spcBef>
                <a:spcPts val="0"/>
              </a:spcBef>
              <a:spcAft>
                <a:spcPts val="0"/>
              </a:spcAft>
              <a:buClr>
                <a:schemeClr val="dk1"/>
              </a:buClr>
              <a:buSzPts val="1200"/>
              <a:buChar char="•"/>
            </a:pPr>
            <a:r>
              <a:rPr lang="en-US" sz="11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Press the add button to add to your project.</a:t>
            </a:r>
          </a:p>
        </p:txBody>
      </p:sp>
    </p:spTree>
    <p:extLst>
      <p:ext uri="{BB962C8B-B14F-4D97-AF65-F5344CB8AC3E}">
        <p14:creationId xmlns:p14="http://schemas.microsoft.com/office/powerpoint/2010/main" val="1101439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cap="none" dirty="0">
                <a:solidFill>
                  <a:schemeClr val="bg1"/>
                </a:solidFill>
                <a:latin typeface="Arial"/>
                <a:ea typeface="Arial"/>
                <a:cs typeface="Arial"/>
                <a:sym typeface="Arial"/>
              </a:rPr>
              <a:t>No matter what DCC you</a:t>
            </a:r>
            <a:r>
              <a:rPr lang="en-US" sz="1100" b="0" i="0" u="none" strike="noStrike" cap="none" baseline="0" dirty="0">
                <a:solidFill>
                  <a:schemeClr val="bg1"/>
                </a:solidFill>
                <a:latin typeface="Arial"/>
                <a:ea typeface="Arial"/>
                <a:cs typeface="Arial"/>
                <a:sym typeface="Arial"/>
              </a:rPr>
              <a:t> use, you need to make sure your System Units are setup before you start creating items.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cap="none" baseline="0" dirty="0">
                <a:solidFill>
                  <a:schemeClr val="bg1"/>
                </a:solidFill>
                <a:latin typeface="Arial"/>
                <a:ea typeface="Arial"/>
                <a:cs typeface="Arial"/>
                <a:sym typeface="Arial"/>
              </a:rPr>
              <a:t>I will be using 3Ds Max but this applies to whatever DCC you are using.</a:t>
            </a:r>
            <a:endParaRPr lang="en-US" sz="1100" b="0" i="0" u="none" strike="noStrike" cap="none" dirty="0">
              <a:solidFill>
                <a:schemeClr val="bg1"/>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cap="none" dirty="0">
                <a:solidFill>
                  <a:schemeClr val="bg1"/>
                </a:solidFill>
                <a:latin typeface="Arial"/>
                <a:ea typeface="Arial"/>
                <a:cs typeface="Arial"/>
                <a:sym typeface="Arial"/>
              </a:rPr>
              <a:t>UE4 use</a:t>
            </a:r>
            <a:r>
              <a:rPr lang="en-US" sz="1100" b="0" i="0" u="none" strike="noStrike" cap="none" baseline="0" dirty="0">
                <a:solidFill>
                  <a:schemeClr val="bg1"/>
                </a:solidFill>
                <a:latin typeface="Arial"/>
                <a:ea typeface="Arial"/>
                <a:cs typeface="Arial"/>
                <a:sym typeface="Arial"/>
              </a:rPr>
              <a:t> Centimeters for it’s default unit of measurement.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cap="none" baseline="0" dirty="0">
                <a:solidFill>
                  <a:schemeClr val="bg1"/>
                </a:solidFill>
                <a:latin typeface="Arial"/>
                <a:ea typeface="Arial"/>
                <a:cs typeface="Arial"/>
                <a:sym typeface="Arial"/>
              </a:rPr>
              <a:t>Having the right scale is key to a good user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cap="none" baseline="0" dirty="0">
                <a:solidFill>
                  <a:schemeClr val="bg1"/>
                </a:solidFill>
                <a:latin typeface="Arial"/>
                <a:ea typeface="Arial"/>
                <a:cs typeface="Arial"/>
                <a:sym typeface="Arial"/>
              </a:rPr>
              <a:t>The wrong scale or mismatched scales can break any and all emersion you have built, especially in VR.</a:t>
            </a:r>
          </a:p>
          <a:p>
            <a:pPr marL="174708" indent="-174708" defTabSz="931774">
              <a:buFont typeface="Arial" panose="020B0604020202020204" pitchFamily="34" charset="0"/>
              <a:buChar char="•"/>
              <a:defRPr/>
            </a:pPr>
            <a:endParaRPr lang="en-US" dirty="0"/>
          </a:p>
        </p:txBody>
      </p:sp>
    </p:spTree>
    <p:extLst>
      <p:ext uri="{BB962C8B-B14F-4D97-AF65-F5344CB8AC3E}">
        <p14:creationId xmlns:p14="http://schemas.microsoft.com/office/powerpoint/2010/main" val="1037494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None/>
            </a:pPr>
            <a:endParaRPr lang="en-US" dirty="0"/>
          </a:p>
          <a:p>
            <a:pPr marL="171450" indent="-171450" defTabSz="931774">
              <a:defRPr/>
            </a:pPr>
            <a:r>
              <a:rPr lang="en-US" dirty="0"/>
              <a:t>Textures that are up to 8k can be imported.</a:t>
            </a:r>
          </a:p>
          <a:p>
            <a:pPr marL="628650" lvl="1" indent="-171450" defTabSz="931774">
              <a:defRPr/>
            </a:pPr>
            <a:r>
              <a:rPr lang="en-US" dirty="0"/>
              <a:t>However you should use caution when using 8k maps as they take up a lot of memory.</a:t>
            </a:r>
          </a:p>
          <a:p>
            <a:pPr marL="171450" lvl="0" indent="-171450" defTabSz="931774">
              <a:defRPr/>
            </a:pPr>
            <a:r>
              <a:rPr lang="en-US" dirty="0"/>
              <a:t>UE5 supports a number of different texture formats when importing content.</a:t>
            </a:r>
          </a:p>
        </p:txBody>
      </p:sp>
    </p:spTree>
    <p:extLst>
      <p:ext uri="{BB962C8B-B14F-4D97-AF65-F5344CB8AC3E}">
        <p14:creationId xmlns:p14="http://schemas.microsoft.com/office/powerpoint/2010/main" val="3835087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7e51fdf60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7e51fdf60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58cb875731_0_2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58cb875731_0_2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chemeClr val="dk1"/>
              </a:buClr>
              <a:buSzPts val="1400"/>
            </a:pPr>
            <a:r>
              <a:rPr lang="en-US" i="0" dirty="0">
                <a:solidFill>
                  <a:schemeClr val="dk1"/>
                </a:solidFill>
              </a:rPr>
              <a:t>The UE5 editor updates </a:t>
            </a:r>
            <a:r>
              <a:rPr lang="en-US" b="0" i="0" dirty="0">
                <a:solidFill>
                  <a:srgbClr val="000000"/>
                </a:solidFill>
                <a:effectLst/>
                <a:latin typeface="OpenSans_Regular"/>
              </a:rPr>
              <a:t>bring a suite of improvements to the look and feel of the user interface, creating a modern, improved workflow for all users.</a:t>
            </a:r>
          </a:p>
          <a:p>
            <a:pPr marL="171450" lvl="0" indent="-171450" algn="l" rtl="0">
              <a:lnSpc>
                <a:spcPct val="100000"/>
              </a:lnSpc>
              <a:spcBef>
                <a:spcPts val="0"/>
              </a:spcBef>
              <a:spcAft>
                <a:spcPts val="0"/>
              </a:spcAft>
              <a:buClr>
                <a:schemeClr val="dk1"/>
              </a:buClr>
              <a:buSzPts val="1400"/>
            </a:pPr>
            <a:r>
              <a:rPr lang="en-US" b="0" i="0" dirty="0">
                <a:solidFill>
                  <a:srgbClr val="000000"/>
                </a:solidFill>
                <a:effectLst/>
                <a:latin typeface="OpenSans_Regular"/>
              </a:rPr>
              <a:t>The UE5 editor UI focuses on being smaller and more compact allowing for better clarity and organization.</a:t>
            </a:r>
          </a:p>
          <a:p>
            <a:pPr marL="628650" lvl="1" indent="-171450" algn="l" rtl="0">
              <a:lnSpc>
                <a:spcPct val="100000"/>
              </a:lnSpc>
              <a:spcBef>
                <a:spcPts val="0"/>
              </a:spcBef>
              <a:spcAft>
                <a:spcPts val="0"/>
              </a:spcAft>
              <a:buClr>
                <a:schemeClr val="dk1"/>
              </a:buClr>
              <a:buSzPts val="1400"/>
            </a:pPr>
            <a:r>
              <a:rPr lang="en-US" b="0" i="0" dirty="0">
                <a:solidFill>
                  <a:srgbClr val="000000"/>
                </a:solidFill>
                <a:effectLst/>
                <a:latin typeface="OpenSans_Regular"/>
              </a:rPr>
              <a:t>You might find that many of the UI options that where available in UE4 are available in UE5, just in a different locations.</a:t>
            </a:r>
          </a:p>
          <a:p>
            <a:pPr marL="171450" lvl="0" indent="-171450" algn="l" rtl="0">
              <a:lnSpc>
                <a:spcPct val="100000"/>
              </a:lnSpc>
              <a:spcBef>
                <a:spcPts val="0"/>
              </a:spcBef>
              <a:spcAft>
                <a:spcPts val="0"/>
              </a:spcAft>
              <a:buClr>
                <a:schemeClr val="dk1"/>
              </a:buClr>
              <a:buSzPts val="1400"/>
            </a:pPr>
            <a:r>
              <a:rPr lang="en-US" b="0" i="0" dirty="0">
                <a:solidFill>
                  <a:srgbClr val="000000"/>
                </a:solidFill>
                <a:effectLst/>
                <a:latin typeface="OpenSans_Regular"/>
              </a:rPr>
              <a:t>The following is a break down of what each section in the UI dose. </a:t>
            </a:r>
          </a:p>
          <a:p>
            <a:pPr marL="628650" lvl="1"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1: File Menu – Options include but are not limited to:</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Making/Opening/Saving level data.</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Editing the current project settings for both editor and game.</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Displaying different tools and editors.</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Helping with the final building of a project’s data.</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Documentation and API Reference.</a:t>
            </a:r>
          </a:p>
          <a:p>
            <a:pPr marL="628650" lvl="1"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2: Main Toolbar - Options include but are not limited to:</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Creating or adding new types of content or actors to levels.</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Accessing Content browser or 3</a:t>
            </a:r>
            <a:r>
              <a:rPr lang="en-US" sz="1200" b="0" i="0" baseline="30000" dirty="0">
                <a:solidFill>
                  <a:srgbClr val="000000"/>
                </a:solidFill>
                <a:effectLst/>
                <a:latin typeface="OpenSans_Regular"/>
              </a:rPr>
              <a:t>rd</a:t>
            </a:r>
            <a:r>
              <a:rPr lang="en-US" sz="1200" b="0" i="0" dirty="0">
                <a:solidFill>
                  <a:srgbClr val="000000"/>
                </a:solidFill>
                <a:effectLst/>
                <a:latin typeface="OpenSans_Regular"/>
              </a:rPr>
              <a:t> party content providers</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Accessing level Blueprint or any blueprint used in the project.</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Managing the level’s or projects cinematics.</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There are even options to active different editing modes such as:</a:t>
            </a:r>
          </a:p>
          <a:p>
            <a:pPr marL="1543050" lvl="3"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Landscape Terrain creation and editing.</a:t>
            </a:r>
          </a:p>
          <a:p>
            <a:pPr marL="1543050" lvl="3"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Foliage creation and editing</a:t>
            </a:r>
          </a:p>
          <a:p>
            <a:pPr marL="1543050" lvl="3"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Mesh painting</a:t>
            </a:r>
          </a:p>
          <a:p>
            <a:pPr marL="1543050" lvl="3"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Mesh Fracture</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You will also find the play in editor or PIE options here as well as settings for the level and how some interactions take place.</a:t>
            </a:r>
          </a:p>
          <a:p>
            <a:pPr marL="1085850" lvl="2"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Make sure to click on the </a:t>
            </a:r>
            <a:r>
              <a:rPr lang="en-US" sz="2000" b="0" i="0" dirty="0">
                <a:solidFill>
                  <a:srgbClr val="000000"/>
                </a:solidFill>
                <a:effectLst/>
                <a:latin typeface="OpenSans_Regular"/>
              </a:rPr>
              <a:t>ellipse</a:t>
            </a:r>
            <a:r>
              <a:rPr lang="en-US" sz="1200" b="0" i="0" dirty="0">
                <a:solidFill>
                  <a:srgbClr val="000000"/>
                </a:solidFill>
                <a:effectLst/>
                <a:latin typeface="OpenSans_Regular"/>
              </a:rPr>
              <a:t> and double arrows to expose more options.</a:t>
            </a:r>
          </a:p>
          <a:p>
            <a:pPr marL="628650" lvl="1" indent="-171450" algn="l" rtl="0">
              <a:lnSpc>
                <a:spcPct val="100000"/>
              </a:lnSpc>
              <a:spcBef>
                <a:spcPts val="0"/>
              </a:spcBef>
              <a:spcAft>
                <a:spcPts val="0"/>
              </a:spcAft>
              <a:buClr>
                <a:schemeClr val="dk1"/>
              </a:buClr>
              <a:buSzPts val="1400"/>
            </a:pPr>
            <a:r>
              <a:rPr lang="en-US" sz="1200" b="0" i="0" dirty="0">
                <a:solidFill>
                  <a:srgbClr val="000000"/>
                </a:solidFill>
                <a:effectLst/>
                <a:latin typeface="OpenSans_Regular"/>
              </a:rPr>
              <a:t>3: Level Viewport –  Options include but are not limited to:</a:t>
            </a:r>
          </a:p>
          <a:p>
            <a:pPr marL="1085850" lvl="2" indent="-171450" algn="l" rtl="0">
              <a:lnSpc>
                <a:spcPct val="100000"/>
              </a:lnSpc>
              <a:spcBef>
                <a:spcPts val="0"/>
              </a:spcBef>
              <a:spcAft>
                <a:spcPts val="0"/>
              </a:spcAft>
              <a:buClr>
                <a:schemeClr val="dk1"/>
              </a:buClr>
              <a:buSzPts val="1400"/>
            </a:pPr>
            <a:r>
              <a:rPr lang="en-US" sz="1400" b="0" i="0" dirty="0">
                <a:solidFill>
                  <a:srgbClr val="000000"/>
                </a:solidFill>
                <a:effectLst/>
                <a:latin typeface="OpenSans_Regular"/>
              </a:rPr>
              <a:t>Interacting with and adding items to the level.</a:t>
            </a:r>
          </a:p>
          <a:p>
            <a:pPr marL="1085850" lvl="2" indent="-171450" algn="l" rtl="0">
              <a:lnSpc>
                <a:spcPct val="100000"/>
              </a:lnSpc>
              <a:spcBef>
                <a:spcPts val="0"/>
              </a:spcBef>
              <a:spcAft>
                <a:spcPts val="0"/>
              </a:spcAft>
              <a:buClr>
                <a:schemeClr val="dk1"/>
              </a:buClr>
              <a:buSzPts val="1400"/>
            </a:pPr>
            <a:r>
              <a:rPr lang="en-US" sz="1400" b="0" i="0" dirty="0">
                <a:solidFill>
                  <a:srgbClr val="000000"/>
                </a:solidFill>
                <a:effectLst/>
                <a:latin typeface="OpenSans_Regular"/>
              </a:rPr>
              <a:t>Viewing different debug modes to help find issues.</a:t>
            </a:r>
          </a:p>
          <a:p>
            <a:pPr marL="1085850" lvl="2" indent="-171450" algn="l" rtl="0">
              <a:lnSpc>
                <a:spcPct val="100000"/>
              </a:lnSpc>
              <a:spcBef>
                <a:spcPts val="0"/>
              </a:spcBef>
              <a:spcAft>
                <a:spcPts val="0"/>
              </a:spcAft>
              <a:buClr>
                <a:schemeClr val="dk1"/>
              </a:buClr>
              <a:buSzPts val="1400"/>
            </a:pPr>
            <a:r>
              <a:rPr lang="en-US" sz="1400" b="0" i="0" dirty="0">
                <a:solidFill>
                  <a:srgbClr val="000000"/>
                </a:solidFill>
                <a:effectLst/>
                <a:latin typeface="OpenSans_Regular"/>
              </a:rPr>
              <a:t>Adjusting grid size and rotation snap settings.</a:t>
            </a:r>
          </a:p>
          <a:p>
            <a:pPr marL="1085850" lvl="2" indent="-171450" algn="l" rtl="0">
              <a:lnSpc>
                <a:spcPct val="100000"/>
              </a:lnSpc>
              <a:spcBef>
                <a:spcPts val="0"/>
              </a:spcBef>
              <a:spcAft>
                <a:spcPts val="0"/>
              </a:spcAft>
              <a:buClr>
                <a:schemeClr val="dk1"/>
              </a:buClr>
              <a:buSzPts val="1400"/>
            </a:pPr>
            <a:r>
              <a:rPr lang="en-US" sz="1400" b="0" i="0" dirty="0">
                <a:solidFill>
                  <a:srgbClr val="000000"/>
                </a:solidFill>
                <a:effectLst/>
                <a:latin typeface="OpenSans_Regular"/>
              </a:rPr>
              <a:t>Changing the type of viewport that is used to view the world.</a:t>
            </a:r>
          </a:p>
          <a:p>
            <a:pPr marL="628650" lvl="1" indent="-171450" algn="l" rtl="0">
              <a:lnSpc>
                <a:spcPct val="100000"/>
              </a:lnSpc>
              <a:spcBef>
                <a:spcPts val="0"/>
              </a:spcBef>
              <a:spcAft>
                <a:spcPts val="0"/>
              </a:spcAft>
              <a:buClr>
                <a:schemeClr val="dk1"/>
              </a:buClr>
              <a:buSzPts val="1400"/>
            </a:pPr>
            <a:r>
              <a:rPr lang="en-US" sz="1400" b="0" i="0" dirty="0">
                <a:solidFill>
                  <a:srgbClr val="000000"/>
                </a:solidFill>
                <a:effectLst/>
                <a:latin typeface="OpenSans_Regular"/>
              </a:rPr>
              <a:t>4: </a:t>
            </a:r>
            <a:r>
              <a:rPr lang="en-US" sz="2400" b="0" i="0" dirty="0">
                <a:solidFill>
                  <a:srgbClr val="000000"/>
                </a:solidFill>
                <a:effectLst/>
                <a:latin typeface="Brutal_Regular"/>
              </a:rPr>
              <a:t>Tab Drawer System – </a:t>
            </a:r>
            <a:r>
              <a:rPr lang="en-US" sz="2400" b="0" i="0" dirty="0">
                <a:solidFill>
                  <a:srgbClr val="000000"/>
                </a:solidFill>
                <a:effectLst/>
                <a:latin typeface="OpenSans_Regular"/>
              </a:rPr>
              <a:t>Options include but are not limited to:</a:t>
            </a:r>
            <a:endParaRPr lang="en-US" sz="2400" b="0" i="0" dirty="0">
              <a:solidFill>
                <a:srgbClr val="000000"/>
              </a:solidFill>
              <a:effectLst/>
              <a:latin typeface="Brutal_Regular"/>
            </a:endParaRPr>
          </a:p>
          <a:p>
            <a:pPr marL="1085850" lvl="2" indent="-171450" algn="l" rtl="0">
              <a:lnSpc>
                <a:spcPct val="100000"/>
              </a:lnSpc>
              <a:spcBef>
                <a:spcPts val="0"/>
              </a:spcBef>
              <a:spcAft>
                <a:spcPts val="0"/>
              </a:spcAft>
              <a:buClr>
                <a:schemeClr val="dk1"/>
              </a:buClr>
              <a:buSzPts val="1400"/>
            </a:pPr>
            <a:r>
              <a:rPr lang="en-US" sz="2400" b="0" i="0" dirty="0">
                <a:solidFill>
                  <a:srgbClr val="000000"/>
                </a:solidFill>
                <a:effectLst/>
                <a:latin typeface="Brutal_Regular"/>
              </a:rPr>
              <a:t>The Tab Draw systems allows users </a:t>
            </a:r>
            <a:r>
              <a:rPr lang="en-US" sz="4000" b="0" i="0" dirty="0">
                <a:solidFill>
                  <a:srgbClr val="000000"/>
                </a:solidFill>
                <a:effectLst/>
                <a:latin typeface="OpenSans_Regular"/>
              </a:rPr>
              <a:t>dock tabs of minimized panels into a drawer on the left or right side of the Level Editor to maximize the viewport.</a:t>
            </a:r>
          </a:p>
          <a:p>
            <a:pPr marL="1085850" lvl="2" indent="-171450" algn="l" rtl="0">
              <a:lnSpc>
                <a:spcPct val="100000"/>
              </a:lnSpc>
              <a:spcBef>
                <a:spcPts val="0"/>
              </a:spcBef>
              <a:spcAft>
                <a:spcPts val="0"/>
              </a:spcAft>
              <a:buClr>
                <a:schemeClr val="dk1"/>
              </a:buClr>
              <a:buSzPts val="1400"/>
            </a:pPr>
            <a:r>
              <a:rPr lang="en-US" sz="4000" b="0" i="0" dirty="0">
                <a:solidFill>
                  <a:srgbClr val="000000"/>
                </a:solidFill>
                <a:effectLst/>
                <a:latin typeface="OpenSans_Regular"/>
              </a:rPr>
              <a:t>The most common tab you would find here would be the details panel.</a:t>
            </a:r>
          </a:p>
          <a:p>
            <a:pPr marL="628650" marR="0" lvl="1" indent="-171450" algn="l" defTabSz="914400" rtl="0" eaLnBrk="1" fontAlgn="auto" latinLnBrk="0" hangingPunct="1">
              <a:lnSpc>
                <a:spcPct val="100000"/>
              </a:lnSpc>
              <a:spcBef>
                <a:spcPts val="0"/>
              </a:spcBef>
              <a:spcAft>
                <a:spcPts val="0"/>
              </a:spcAft>
              <a:buClr>
                <a:schemeClr val="dk1"/>
              </a:buClr>
              <a:buSzPts val="1400"/>
              <a:buFont typeface="Arial"/>
              <a:buChar char="○"/>
              <a:tabLst/>
              <a:defRPr/>
            </a:pPr>
            <a:r>
              <a:rPr lang="en-US" sz="4000" b="0" i="0" dirty="0">
                <a:solidFill>
                  <a:srgbClr val="000000"/>
                </a:solidFill>
                <a:effectLst/>
                <a:latin typeface="OpenSans_Regular"/>
              </a:rPr>
              <a:t>5: Content Browser </a:t>
            </a:r>
            <a:r>
              <a:rPr lang="en-US" sz="4000" b="0" i="0" dirty="0">
                <a:solidFill>
                  <a:srgbClr val="000000"/>
                </a:solidFill>
                <a:effectLst/>
                <a:latin typeface="Brutal_Regular"/>
              </a:rPr>
              <a:t>– </a:t>
            </a:r>
            <a:r>
              <a:rPr lang="en-US" sz="4000" b="0" i="0" dirty="0">
                <a:solidFill>
                  <a:srgbClr val="000000"/>
                </a:solidFill>
                <a:effectLst/>
                <a:latin typeface="OpenSans_Regular"/>
              </a:rPr>
              <a:t>Options include but are not limited to:</a:t>
            </a:r>
            <a:endParaRPr lang="en-US" sz="4000" b="0" i="0" dirty="0">
              <a:solidFill>
                <a:srgbClr val="000000"/>
              </a:solidFill>
              <a:effectLst/>
              <a:latin typeface="Brutal_Regular"/>
            </a:endParaRPr>
          </a:p>
          <a:p>
            <a:pPr marL="1085850" lvl="2" indent="-171450" algn="l" rtl="0">
              <a:lnSpc>
                <a:spcPct val="100000"/>
              </a:lnSpc>
              <a:spcBef>
                <a:spcPts val="0"/>
              </a:spcBef>
              <a:spcAft>
                <a:spcPts val="0"/>
              </a:spcAft>
              <a:buClr>
                <a:schemeClr val="dk1"/>
              </a:buClr>
              <a:buSzPts val="1400"/>
            </a:pPr>
            <a:r>
              <a:rPr lang="en-US" sz="4000" b="0" i="0" dirty="0">
                <a:solidFill>
                  <a:srgbClr val="000000"/>
                </a:solidFill>
                <a:effectLst/>
                <a:latin typeface="OpenSans_Regular"/>
              </a:rPr>
              <a:t>To maximize screen space the content browser is hidden and you can bring it up by pressing the button or hitting CTRL + Space</a:t>
            </a:r>
          </a:p>
          <a:p>
            <a:pPr marL="628650" marR="0" lvl="1" indent="-171450" algn="l" defTabSz="914400" rtl="0" eaLnBrk="1" fontAlgn="auto" latinLnBrk="0" hangingPunct="1">
              <a:lnSpc>
                <a:spcPct val="100000"/>
              </a:lnSpc>
              <a:spcBef>
                <a:spcPts val="0"/>
              </a:spcBef>
              <a:spcAft>
                <a:spcPts val="0"/>
              </a:spcAft>
              <a:buClr>
                <a:schemeClr val="dk1"/>
              </a:buClr>
              <a:buSzPts val="1400"/>
              <a:buFont typeface="Arial"/>
              <a:buChar char="○"/>
              <a:tabLst/>
              <a:defRPr/>
            </a:pPr>
            <a:r>
              <a:rPr lang="en-US" sz="4000" b="0" i="0" dirty="0">
                <a:solidFill>
                  <a:srgbClr val="000000"/>
                </a:solidFill>
                <a:effectLst/>
                <a:latin typeface="OpenSans_Regular"/>
              </a:rPr>
              <a:t>6: Console Input</a:t>
            </a:r>
            <a:r>
              <a:rPr lang="en-US" sz="4000" b="0" i="0" dirty="0">
                <a:solidFill>
                  <a:srgbClr val="000000"/>
                </a:solidFill>
                <a:effectLst/>
                <a:latin typeface="Brutal_Regular"/>
              </a:rPr>
              <a:t>– </a:t>
            </a:r>
            <a:r>
              <a:rPr lang="en-US" sz="4000" b="0" i="0" dirty="0">
                <a:solidFill>
                  <a:srgbClr val="000000"/>
                </a:solidFill>
                <a:effectLst/>
                <a:latin typeface="OpenSans_Regular"/>
              </a:rPr>
              <a:t>Options include but are not limited to:</a:t>
            </a:r>
            <a:endParaRPr lang="en-US" sz="4000" b="0" i="0" dirty="0">
              <a:solidFill>
                <a:srgbClr val="000000"/>
              </a:solidFill>
              <a:effectLst/>
              <a:latin typeface="Brutal_Regular"/>
            </a:endParaRPr>
          </a:p>
          <a:p>
            <a:pPr marL="1085850" lvl="2" indent="-171450" algn="l" rtl="0">
              <a:lnSpc>
                <a:spcPct val="100000"/>
              </a:lnSpc>
              <a:spcBef>
                <a:spcPts val="0"/>
              </a:spcBef>
              <a:spcAft>
                <a:spcPts val="0"/>
              </a:spcAft>
              <a:buClr>
                <a:schemeClr val="dk1"/>
              </a:buClr>
              <a:buSzPts val="1400"/>
            </a:pPr>
            <a:r>
              <a:rPr lang="en-US" sz="4000" b="0" i="0" dirty="0">
                <a:solidFill>
                  <a:srgbClr val="000000"/>
                </a:solidFill>
                <a:effectLst/>
                <a:latin typeface="OpenSans_Regular"/>
              </a:rPr>
              <a:t>This is where you can input various debug and special commands.</a:t>
            </a:r>
          </a:p>
          <a:p>
            <a:pPr marL="914400" lvl="2" indent="0" algn="l" rtl="0">
              <a:lnSpc>
                <a:spcPct val="100000"/>
              </a:lnSpc>
              <a:spcBef>
                <a:spcPts val="0"/>
              </a:spcBef>
              <a:spcAft>
                <a:spcPts val="0"/>
              </a:spcAft>
              <a:buClr>
                <a:schemeClr val="dk1"/>
              </a:buClr>
              <a:buSzPts val="1400"/>
              <a:buNone/>
            </a:pPr>
            <a:endParaRPr lang="en-US" sz="4000" b="0" i="0" dirty="0">
              <a:solidFill>
                <a:srgbClr val="000000"/>
              </a:solidFill>
              <a:effectLst/>
              <a:latin typeface="OpenSans_Regular"/>
            </a:endParaRPr>
          </a:p>
          <a:p>
            <a:pPr marL="914400" marR="0" lvl="2" indent="0" algn="l" defTabSz="914400" rtl="0" eaLnBrk="1" fontAlgn="auto" latinLnBrk="0" hangingPunct="1">
              <a:lnSpc>
                <a:spcPct val="100000"/>
              </a:lnSpc>
              <a:spcBef>
                <a:spcPts val="0"/>
              </a:spcBef>
              <a:spcAft>
                <a:spcPts val="0"/>
              </a:spcAft>
              <a:buClr>
                <a:schemeClr val="dk1"/>
              </a:buClr>
              <a:buSzPts val="1400"/>
              <a:buFont typeface="Arial"/>
              <a:buNone/>
              <a:tabLst/>
              <a:defRPr/>
            </a:pPr>
            <a:endParaRPr lang="en-US" sz="1400" b="0" i="0" dirty="0">
              <a:solidFill>
                <a:srgbClr val="000000"/>
              </a:solidFill>
              <a:effectLst/>
              <a:latin typeface="OpenSans_Regular"/>
            </a:endParaRPr>
          </a:p>
          <a:p>
            <a:pPr marL="1085850" lvl="2" indent="-171450" algn="l" rtl="0">
              <a:lnSpc>
                <a:spcPct val="100000"/>
              </a:lnSpc>
              <a:spcBef>
                <a:spcPts val="0"/>
              </a:spcBef>
              <a:spcAft>
                <a:spcPts val="0"/>
              </a:spcAft>
              <a:buClr>
                <a:schemeClr val="dk1"/>
              </a:buClr>
              <a:buSzPts val="1400"/>
            </a:pPr>
            <a:endParaRPr lang="en-US" sz="1200" b="0" i="0" dirty="0">
              <a:solidFill>
                <a:srgbClr val="000000"/>
              </a:solidFill>
              <a:effectLst/>
              <a:latin typeface="OpenSans_Regular"/>
            </a:endParaRPr>
          </a:p>
          <a:p>
            <a:pPr marL="171450" lvl="0" indent="-171450" algn="l" rtl="0">
              <a:lnSpc>
                <a:spcPct val="100000"/>
              </a:lnSpc>
              <a:spcBef>
                <a:spcPts val="0"/>
              </a:spcBef>
              <a:spcAft>
                <a:spcPts val="0"/>
              </a:spcAft>
              <a:buClr>
                <a:schemeClr val="dk1"/>
              </a:buClr>
              <a:buSzPts val="1400"/>
            </a:pPr>
            <a:endParaRPr lang="en-US" sz="1050" b="0" i="0" dirty="0">
              <a:solidFill>
                <a:srgbClr val="000000"/>
              </a:solidFill>
              <a:effectLst/>
              <a:latin typeface="OpenSans_Regular"/>
            </a:endParaRPr>
          </a:p>
          <a:p>
            <a:pPr marL="171450" lvl="0" indent="-171450" algn="l" rtl="0">
              <a:lnSpc>
                <a:spcPct val="100000"/>
              </a:lnSpc>
              <a:spcBef>
                <a:spcPts val="0"/>
              </a:spcBef>
              <a:spcAft>
                <a:spcPts val="0"/>
              </a:spcAft>
              <a:buClr>
                <a:schemeClr val="dk1"/>
              </a:buClr>
              <a:buSzPts val="1400"/>
            </a:pPr>
            <a:endParaRPr i="0" dirty="0">
              <a:solidFill>
                <a:schemeClr val="dk1"/>
              </a:solidFill>
            </a:endParaRPr>
          </a:p>
        </p:txBody>
      </p:sp>
    </p:spTree>
    <p:extLst>
      <p:ext uri="{BB962C8B-B14F-4D97-AF65-F5344CB8AC3E}">
        <p14:creationId xmlns:p14="http://schemas.microsoft.com/office/powerpoint/2010/main" val="584368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chemeClr val="dk1"/>
              </a:buClr>
              <a:buSzPts val="1400"/>
            </a:pPr>
            <a:r>
              <a:rPr lang="en-US" i="0" dirty="0">
                <a:solidFill>
                  <a:schemeClr val="dk1"/>
                </a:solidFill>
              </a:rPr>
              <a:t>There are a number of ways to move around the viewport in UE5</a:t>
            </a:r>
          </a:p>
          <a:p>
            <a:pPr marL="171450" lvl="0" indent="-171450" algn="l" rtl="0">
              <a:lnSpc>
                <a:spcPct val="100000"/>
              </a:lnSpc>
              <a:spcBef>
                <a:spcPts val="0"/>
              </a:spcBef>
              <a:spcAft>
                <a:spcPts val="0"/>
              </a:spcAft>
              <a:buClr>
                <a:schemeClr val="dk1"/>
              </a:buClr>
              <a:buSzPts val="1400"/>
            </a:pPr>
            <a:r>
              <a:rPr lang="en-US" i="0" dirty="0">
                <a:solidFill>
                  <a:schemeClr val="dk1"/>
                </a:solidFill>
              </a:rPr>
              <a:t>You can use the WSAD keys along with the left mouse button to move.</a:t>
            </a:r>
          </a:p>
          <a:p>
            <a:pPr marL="171450" lvl="0" indent="-171450" algn="l" rtl="0">
              <a:lnSpc>
                <a:spcPct val="100000"/>
              </a:lnSpc>
              <a:spcBef>
                <a:spcPts val="0"/>
              </a:spcBef>
              <a:spcAft>
                <a:spcPts val="0"/>
              </a:spcAft>
              <a:buClr>
                <a:schemeClr val="dk1"/>
              </a:buClr>
              <a:buSzPts val="1400"/>
            </a:pPr>
            <a:r>
              <a:rPr lang="en-US" i="0" dirty="0">
                <a:solidFill>
                  <a:schemeClr val="dk1"/>
                </a:solidFill>
              </a:rPr>
              <a:t>You can also use only the mouse to move around as well.</a:t>
            </a:r>
          </a:p>
          <a:p>
            <a:pPr marL="171450" lvl="0" indent="-171450" algn="l" rtl="0">
              <a:lnSpc>
                <a:spcPct val="100000"/>
              </a:lnSpc>
              <a:spcBef>
                <a:spcPts val="0"/>
              </a:spcBef>
              <a:spcAft>
                <a:spcPts val="0"/>
              </a:spcAft>
              <a:buClr>
                <a:schemeClr val="dk1"/>
              </a:buClr>
              <a:buSzPts val="1400"/>
            </a:pPr>
            <a:r>
              <a:rPr lang="en-US" i="0" dirty="0">
                <a:solidFill>
                  <a:schemeClr val="dk1"/>
                </a:solidFill>
              </a:rPr>
              <a:t>Here are some camera movement tips.</a:t>
            </a:r>
          </a:p>
          <a:p>
            <a:pPr marL="457200" lvl="0" indent="-342900">
              <a:lnSpc>
                <a:spcPct val="115000"/>
              </a:lnSpc>
              <a:buClr>
                <a:schemeClr val="lt1"/>
              </a:buClr>
              <a:buSzPts val="1800"/>
              <a:buChar char="●"/>
            </a:pPr>
            <a:r>
              <a:rPr lang="en-US" sz="1800" dirty="0">
                <a:solidFill>
                  <a:schemeClr val="lt1"/>
                </a:solidFill>
              </a:rPr>
              <a:t>WSAD keys to move around</a:t>
            </a:r>
          </a:p>
          <a:p>
            <a:pPr marL="457200" lvl="0" indent="-342900">
              <a:lnSpc>
                <a:spcPct val="115000"/>
              </a:lnSpc>
              <a:buClr>
                <a:schemeClr val="lt1"/>
              </a:buClr>
              <a:buSzPts val="1800"/>
              <a:buChar char="●"/>
            </a:pPr>
            <a:r>
              <a:rPr lang="en-US" sz="1800" dirty="0">
                <a:solidFill>
                  <a:schemeClr val="lt1"/>
                </a:solidFill>
              </a:rPr>
              <a:t>QE keys to go up &amp; down</a:t>
            </a:r>
          </a:p>
          <a:p>
            <a:pPr marL="457200" lvl="0" indent="-342900">
              <a:lnSpc>
                <a:spcPct val="115000"/>
              </a:lnSpc>
              <a:buClr>
                <a:schemeClr val="lt1"/>
              </a:buClr>
              <a:buSzPts val="1800"/>
              <a:buChar char="●"/>
            </a:pPr>
            <a:r>
              <a:rPr lang="en-US" sz="1800" dirty="0">
                <a:solidFill>
                  <a:schemeClr val="lt1"/>
                </a:solidFill>
              </a:rPr>
              <a:t>CZ keys to control FOV</a:t>
            </a:r>
          </a:p>
          <a:p>
            <a:pPr marL="457200" lvl="0" indent="-342900">
              <a:lnSpc>
                <a:spcPct val="115000"/>
              </a:lnSpc>
              <a:buClr>
                <a:schemeClr val="lt1"/>
              </a:buClr>
              <a:buSzPts val="1800"/>
              <a:buChar char="●"/>
            </a:pPr>
            <a:r>
              <a:rPr lang="en-US" sz="1800" dirty="0">
                <a:solidFill>
                  <a:schemeClr val="lt1"/>
                </a:solidFill>
              </a:rPr>
              <a:t>Maya-style controls</a:t>
            </a:r>
          </a:p>
          <a:p>
            <a:pPr marL="914400" lvl="1" indent="-342900">
              <a:lnSpc>
                <a:spcPct val="115000"/>
              </a:lnSpc>
              <a:buClr>
                <a:schemeClr val="lt1"/>
              </a:buClr>
              <a:buSzPts val="1800"/>
              <a:buChar char="○"/>
            </a:pPr>
            <a:r>
              <a:rPr lang="en-US" sz="1800" dirty="0">
                <a:solidFill>
                  <a:schemeClr val="lt1"/>
                </a:solidFill>
              </a:rPr>
              <a:t>F to frame</a:t>
            </a:r>
          </a:p>
          <a:p>
            <a:pPr marL="914400" lvl="1" indent="-342900">
              <a:lnSpc>
                <a:spcPct val="115000"/>
              </a:lnSpc>
              <a:buClr>
                <a:schemeClr val="lt1"/>
              </a:buClr>
              <a:buSzPts val="1800"/>
              <a:buChar char="○"/>
            </a:pPr>
            <a:r>
              <a:rPr lang="en-US" sz="1800" dirty="0" err="1">
                <a:solidFill>
                  <a:schemeClr val="lt1"/>
                </a:solidFill>
              </a:rPr>
              <a:t>Alt+LMB</a:t>
            </a:r>
            <a:r>
              <a:rPr lang="en-US" sz="1800" dirty="0">
                <a:solidFill>
                  <a:schemeClr val="lt1"/>
                </a:solidFill>
              </a:rPr>
              <a:t> to tumble/orbit</a:t>
            </a:r>
          </a:p>
          <a:p>
            <a:pPr marL="914400" lvl="1" indent="-342900">
              <a:lnSpc>
                <a:spcPct val="115000"/>
              </a:lnSpc>
              <a:buClr>
                <a:schemeClr val="lt1"/>
              </a:buClr>
              <a:buSzPts val="1800"/>
              <a:buChar char="○"/>
            </a:pPr>
            <a:r>
              <a:rPr lang="en-US" sz="1800" dirty="0" err="1">
                <a:solidFill>
                  <a:schemeClr val="lt1"/>
                </a:solidFill>
              </a:rPr>
              <a:t>Alt+RMB</a:t>
            </a:r>
            <a:r>
              <a:rPr lang="en-US" sz="1800" dirty="0">
                <a:solidFill>
                  <a:schemeClr val="lt1"/>
                </a:solidFill>
              </a:rPr>
              <a:t> to Dolly</a:t>
            </a:r>
          </a:p>
          <a:p>
            <a:pPr marL="171450" lvl="0" indent="-171450" algn="l" rtl="0">
              <a:lnSpc>
                <a:spcPct val="100000"/>
              </a:lnSpc>
              <a:spcBef>
                <a:spcPts val="0"/>
              </a:spcBef>
              <a:spcAft>
                <a:spcPts val="0"/>
              </a:spcAft>
              <a:buClr>
                <a:schemeClr val="dk1"/>
              </a:buClr>
              <a:buSzPts val="1400"/>
            </a:pPr>
            <a:endParaRPr i="0" dirty="0">
              <a:solidFill>
                <a:schemeClr val="dk1"/>
              </a:solidFill>
            </a:endParaRPr>
          </a:p>
        </p:txBody>
      </p:sp>
    </p:spTree>
    <p:extLst>
      <p:ext uri="{BB962C8B-B14F-4D97-AF65-F5344CB8AC3E}">
        <p14:creationId xmlns:p14="http://schemas.microsoft.com/office/powerpoint/2010/main" val="1111936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95250" algn="l" rtl="0">
              <a:spcBef>
                <a:spcPts val="0"/>
              </a:spcBef>
              <a:spcAft>
                <a:spcPts val="0"/>
              </a:spcAft>
              <a:buClr>
                <a:schemeClr val="dk1"/>
              </a:buClr>
              <a:buSzPts val="1200"/>
              <a:buFont typeface="Arial"/>
              <a:buNone/>
            </a:pPr>
            <a:r>
              <a:rPr lang="en-US" dirty="0">
                <a:solidFill>
                  <a:srgbClr val="000000"/>
                </a:solidFill>
              </a:rPr>
              <a:t>Transforming Objects: Use the Transform gizmo on a selected object or use the Transform type-ins in the Details panel.</a:t>
            </a:r>
          </a:p>
          <a:p>
            <a:pPr marL="171450" marR="0" lvl="0" indent="-95250" algn="l" rtl="0">
              <a:spcBef>
                <a:spcPts val="0"/>
              </a:spcBef>
              <a:spcAft>
                <a:spcPts val="0"/>
              </a:spcAft>
              <a:buClr>
                <a:schemeClr val="dk1"/>
              </a:buClr>
              <a:buSzPts val="1200"/>
              <a:buFont typeface="Arial"/>
              <a:buNone/>
            </a:pPr>
            <a:endParaRPr lang="en-US" dirty="0">
              <a:solidFill>
                <a:srgbClr val="000000"/>
              </a:solidFill>
            </a:endParaRPr>
          </a:p>
          <a:p>
            <a:pPr marL="171450" marR="0" lvl="0" indent="-95250" algn="l" rtl="0">
              <a:spcBef>
                <a:spcPts val="0"/>
              </a:spcBef>
              <a:spcAft>
                <a:spcPts val="0"/>
              </a:spcAft>
              <a:buClr>
                <a:schemeClr val="dk1"/>
              </a:buClr>
              <a:buSzPts val="1200"/>
              <a:buFont typeface="Arial"/>
              <a:buNone/>
            </a:pPr>
            <a:r>
              <a:rPr lang="en-US" dirty="0">
                <a:solidFill>
                  <a:srgbClr val="000000"/>
                </a:solidFill>
              </a:rPr>
              <a:t>Shortcuts:</a:t>
            </a:r>
          </a:p>
          <a:p>
            <a:pPr marL="457200" marR="0" lvl="0" indent="-317500" algn="l" rtl="0">
              <a:spcBef>
                <a:spcPts val="0"/>
              </a:spcBef>
              <a:spcAft>
                <a:spcPts val="0"/>
              </a:spcAft>
              <a:buClr>
                <a:srgbClr val="000000"/>
              </a:buClr>
              <a:buSzPts val="1400"/>
              <a:buChar char="●"/>
            </a:pPr>
            <a:r>
              <a:rPr lang="en-US" dirty="0">
                <a:solidFill>
                  <a:srgbClr val="000000"/>
                </a:solidFill>
              </a:rPr>
              <a:t>Spacebar cycles through them all</a:t>
            </a:r>
          </a:p>
          <a:p>
            <a:pPr marL="457200" marR="0" lvl="0" indent="-317500" algn="l" rtl="0">
              <a:spcBef>
                <a:spcPts val="0"/>
              </a:spcBef>
              <a:spcAft>
                <a:spcPts val="0"/>
              </a:spcAft>
              <a:buClr>
                <a:srgbClr val="000000"/>
              </a:buClr>
              <a:buSzPts val="1400"/>
              <a:buChar char="●"/>
            </a:pPr>
            <a:r>
              <a:rPr lang="en-US" dirty="0">
                <a:solidFill>
                  <a:srgbClr val="000000"/>
                </a:solidFill>
              </a:rPr>
              <a:t>W for move/Translate</a:t>
            </a:r>
          </a:p>
          <a:p>
            <a:pPr marL="457200" marR="0" lvl="0" indent="-317500" algn="l" rtl="0">
              <a:spcBef>
                <a:spcPts val="0"/>
              </a:spcBef>
              <a:spcAft>
                <a:spcPts val="0"/>
              </a:spcAft>
              <a:buClr>
                <a:srgbClr val="000000"/>
              </a:buClr>
              <a:buSzPts val="1400"/>
              <a:buChar char="●"/>
            </a:pPr>
            <a:r>
              <a:rPr lang="en-US" dirty="0">
                <a:solidFill>
                  <a:srgbClr val="000000"/>
                </a:solidFill>
              </a:rPr>
              <a:t>E for Rotate</a:t>
            </a:r>
          </a:p>
          <a:p>
            <a:pPr marL="457200" marR="0" lvl="0" indent="-317500" algn="l" rtl="0">
              <a:spcBef>
                <a:spcPts val="0"/>
              </a:spcBef>
              <a:spcAft>
                <a:spcPts val="0"/>
              </a:spcAft>
              <a:buClr>
                <a:srgbClr val="000000"/>
              </a:buClr>
              <a:buSzPts val="1400"/>
              <a:buChar char="●"/>
            </a:pPr>
            <a:r>
              <a:rPr lang="en-US" dirty="0">
                <a:solidFill>
                  <a:srgbClr val="000000"/>
                </a:solidFill>
              </a:rPr>
              <a:t>R for Scale</a:t>
            </a:r>
          </a:p>
          <a:p>
            <a:pPr marL="171450" marR="0" lvl="0" indent="-95250" algn="l" rtl="0">
              <a:spcBef>
                <a:spcPts val="0"/>
              </a:spcBef>
              <a:spcAft>
                <a:spcPts val="0"/>
              </a:spcAft>
              <a:buClr>
                <a:schemeClr val="dk1"/>
              </a:buClr>
              <a:buSzPts val="1200"/>
              <a:buFont typeface="Arial"/>
              <a:buNone/>
            </a:pPr>
            <a:r>
              <a:rPr lang="en-US" dirty="0">
                <a:solidFill>
                  <a:srgbClr val="000000"/>
                </a:solidFill>
              </a:rPr>
              <a:t>Hot tip for all transforms:</a:t>
            </a:r>
          </a:p>
          <a:p>
            <a:pPr marL="457200" marR="0" lvl="0" indent="-317500" algn="l" rtl="0">
              <a:spcBef>
                <a:spcPts val="0"/>
              </a:spcBef>
              <a:spcAft>
                <a:spcPts val="0"/>
              </a:spcAft>
              <a:buClr>
                <a:srgbClr val="000000"/>
              </a:buClr>
              <a:buSzPts val="1400"/>
              <a:buChar char="●"/>
            </a:pPr>
            <a:r>
              <a:rPr lang="en-US" dirty="0" err="1">
                <a:solidFill>
                  <a:srgbClr val="000000"/>
                </a:solidFill>
              </a:rPr>
              <a:t>Ctrl+LMB</a:t>
            </a:r>
            <a:r>
              <a:rPr lang="en-US" dirty="0">
                <a:solidFill>
                  <a:srgbClr val="000000"/>
                </a:solidFill>
              </a:rPr>
              <a:t> to constrain to X</a:t>
            </a:r>
          </a:p>
          <a:p>
            <a:pPr marL="457200" marR="0" lvl="0" indent="-317500" algn="l" rtl="0">
              <a:spcBef>
                <a:spcPts val="0"/>
              </a:spcBef>
              <a:spcAft>
                <a:spcPts val="0"/>
              </a:spcAft>
              <a:buClr>
                <a:srgbClr val="000000"/>
              </a:buClr>
              <a:buSzPts val="1400"/>
              <a:buChar char="●"/>
            </a:pPr>
            <a:r>
              <a:rPr lang="en-US" dirty="0" err="1">
                <a:solidFill>
                  <a:srgbClr val="000000"/>
                </a:solidFill>
              </a:rPr>
              <a:t>Ctrl+RMB</a:t>
            </a:r>
            <a:r>
              <a:rPr lang="en-US" dirty="0">
                <a:solidFill>
                  <a:srgbClr val="000000"/>
                </a:solidFill>
              </a:rPr>
              <a:t> to constrain to Y</a:t>
            </a:r>
          </a:p>
          <a:p>
            <a:pPr marL="457200" marR="0" lvl="0" indent="-317500" algn="l" rtl="0">
              <a:spcBef>
                <a:spcPts val="0"/>
              </a:spcBef>
              <a:spcAft>
                <a:spcPts val="0"/>
              </a:spcAft>
              <a:buClr>
                <a:srgbClr val="000000"/>
              </a:buClr>
              <a:buSzPts val="1400"/>
              <a:buChar char="●"/>
            </a:pPr>
            <a:r>
              <a:rPr lang="en-US" dirty="0" err="1">
                <a:solidFill>
                  <a:srgbClr val="000000"/>
                </a:solidFill>
              </a:rPr>
              <a:t>Ctrl+LMB+RMB</a:t>
            </a:r>
            <a:r>
              <a:rPr lang="en-US" dirty="0">
                <a:solidFill>
                  <a:srgbClr val="000000"/>
                </a:solidFill>
              </a:rPr>
              <a:t> to constrain to Z</a:t>
            </a:r>
          </a:p>
          <a:p>
            <a:pPr marL="457200" marR="0" lvl="0" indent="-317500" algn="l" rtl="0">
              <a:spcBef>
                <a:spcPts val="0"/>
              </a:spcBef>
              <a:spcAft>
                <a:spcPts val="0"/>
              </a:spcAft>
              <a:buClr>
                <a:srgbClr val="000000"/>
              </a:buClr>
              <a:buSzPts val="1400"/>
              <a:buChar char="●"/>
            </a:pPr>
            <a:r>
              <a:rPr lang="en-US" dirty="0">
                <a:solidFill>
                  <a:srgbClr val="000000"/>
                </a:solidFill>
              </a:rPr>
              <a:t>Use the End key to relocate a selected object so that the lowest point on the object meets the floor</a:t>
            </a:r>
          </a:p>
          <a:p>
            <a:pPr marL="457200" marR="0" lvl="0" indent="-317500" algn="l" rtl="0">
              <a:spcBef>
                <a:spcPts val="0"/>
              </a:spcBef>
              <a:spcAft>
                <a:spcPts val="0"/>
              </a:spcAft>
              <a:buClr>
                <a:srgbClr val="000000"/>
              </a:buClr>
              <a:buSzPts val="1400"/>
              <a:buChar char="●"/>
            </a:pPr>
            <a:endParaRPr lang="en-US" dirty="0">
              <a:solidFill>
                <a:srgbClr val="000000"/>
              </a:solidFill>
            </a:endParaRPr>
          </a:p>
          <a:p>
            <a:pPr marL="171450" lvl="0" indent="-171450" algn="l" rtl="0">
              <a:lnSpc>
                <a:spcPct val="100000"/>
              </a:lnSpc>
              <a:spcBef>
                <a:spcPts val="0"/>
              </a:spcBef>
              <a:spcAft>
                <a:spcPts val="0"/>
              </a:spcAft>
              <a:buClr>
                <a:schemeClr val="dk1"/>
              </a:buClr>
              <a:buSzPts val="1400"/>
            </a:pPr>
            <a:endParaRPr i="0" dirty="0">
              <a:solidFill>
                <a:schemeClr val="dk1"/>
              </a:solidFill>
            </a:endParaRPr>
          </a:p>
        </p:txBody>
      </p:sp>
    </p:spTree>
    <p:extLst>
      <p:ext uri="{BB962C8B-B14F-4D97-AF65-F5344CB8AC3E}">
        <p14:creationId xmlns:p14="http://schemas.microsoft.com/office/powerpoint/2010/main" val="3258758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chemeClr val="dk1"/>
              </a:buClr>
              <a:buSzPts val="1400"/>
            </a:pPr>
            <a:r>
              <a:rPr lang="en-US" i="0" dirty="0">
                <a:solidFill>
                  <a:schemeClr val="dk1"/>
                </a:solidFill>
              </a:rPr>
              <a:t>PIE makes it very easy to see what your project will look like or play like</a:t>
            </a:r>
          </a:p>
          <a:p>
            <a:pPr marL="171450" lvl="0" indent="-171450" algn="l" rtl="0">
              <a:lnSpc>
                <a:spcPct val="100000"/>
              </a:lnSpc>
              <a:spcBef>
                <a:spcPts val="0"/>
              </a:spcBef>
              <a:spcAft>
                <a:spcPts val="0"/>
              </a:spcAft>
              <a:buClr>
                <a:schemeClr val="dk1"/>
              </a:buClr>
              <a:buSzPts val="1400"/>
            </a:pPr>
            <a:r>
              <a:rPr lang="en-US" i="0" dirty="0">
                <a:solidFill>
                  <a:schemeClr val="dk1"/>
                </a:solidFill>
              </a:rPr>
              <a:t>There are many ways to activate it.</a:t>
            </a:r>
          </a:p>
          <a:p>
            <a:pPr marL="628650" lvl="1" indent="-171450" algn="l" rtl="0">
              <a:lnSpc>
                <a:spcPct val="100000"/>
              </a:lnSpc>
              <a:spcBef>
                <a:spcPts val="0"/>
              </a:spcBef>
              <a:spcAft>
                <a:spcPts val="0"/>
              </a:spcAft>
              <a:buClr>
                <a:schemeClr val="dk1"/>
              </a:buClr>
              <a:buSzPts val="1400"/>
            </a:pPr>
            <a:r>
              <a:rPr lang="en-US" i="0" dirty="0">
                <a:solidFill>
                  <a:schemeClr val="dk1"/>
                </a:solidFill>
              </a:rPr>
              <a:t>Right-click menu</a:t>
            </a:r>
          </a:p>
          <a:p>
            <a:pPr marL="628650" lvl="1" indent="-171450" algn="l" rtl="0">
              <a:lnSpc>
                <a:spcPct val="100000"/>
              </a:lnSpc>
              <a:spcBef>
                <a:spcPts val="0"/>
              </a:spcBef>
              <a:spcAft>
                <a:spcPts val="0"/>
              </a:spcAft>
              <a:buClr>
                <a:schemeClr val="dk1"/>
              </a:buClr>
              <a:buSzPts val="1400"/>
            </a:pPr>
            <a:r>
              <a:rPr lang="en-US" i="0" dirty="0">
                <a:solidFill>
                  <a:schemeClr val="dk1"/>
                </a:solidFill>
              </a:rPr>
              <a:t>ALT-P To Play – Use this when you want to run around your world with a character</a:t>
            </a:r>
          </a:p>
          <a:p>
            <a:pPr marL="628650" lvl="1" indent="-171450" algn="l" rtl="0">
              <a:lnSpc>
                <a:spcPct val="100000"/>
              </a:lnSpc>
              <a:spcBef>
                <a:spcPts val="0"/>
              </a:spcBef>
              <a:spcAft>
                <a:spcPts val="0"/>
              </a:spcAft>
              <a:buClr>
                <a:schemeClr val="dk1"/>
              </a:buClr>
              <a:buSzPts val="1400"/>
            </a:pPr>
            <a:r>
              <a:rPr lang="en-US" i="0" dirty="0">
                <a:solidFill>
                  <a:schemeClr val="dk1"/>
                </a:solidFill>
              </a:rPr>
              <a:t>ALT-S to Simulate – Use this when you want to run things like physics sim and save results</a:t>
            </a:r>
          </a:p>
          <a:p>
            <a:pPr marL="628650" lvl="1" indent="-171450" algn="l" rtl="0">
              <a:lnSpc>
                <a:spcPct val="100000"/>
              </a:lnSpc>
              <a:spcBef>
                <a:spcPts val="0"/>
              </a:spcBef>
              <a:spcAft>
                <a:spcPts val="0"/>
              </a:spcAft>
              <a:buClr>
                <a:schemeClr val="dk1"/>
              </a:buClr>
              <a:buSzPts val="1400"/>
            </a:pPr>
            <a:r>
              <a:rPr lang="en-US" i="0" dirty="0">
                <a:solidFill>
                  <a:schemeClr val="dk1"/>
                </a:solidFill>
              </a:rPr>
              <a:t>Pressing the Play Button.</a:t>
            </a:r>
            <a:endParaRPr i="0" dirty="0">
              <a:solidFill>
                <a:schemeClr val="dk1"/>
              </a:solidFill>
            </a:endParaRPr>
          </a:p>
        </p:txBody>
      </p:sp>
    </p:spTree>
    <p:extLst>
      <p:ext uri="{BB962C8B-B14F-4D97-AF65-F5344CB8AC3E}">
        <p14:creationId xmlns:p14="http://schemas.microsoft.com/office/powerpoint/2010/main" val="411156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9c8336b8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59c8336b8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spcBef>
                <a:spcPts val="0"/>
              </a:spcBef>
              <a:spcAft>
                <a:spcPts val="0"/>
              </a:spcAft>
            </a:pPr>
            <a:r>
              <a:rPr lang="en-US" sz="1100" b="0" i="0" u="none" strike="noStrike" cap="none" dirty="0">
                <a:solidFill>
                  <a:schemeClr val="dk1"/>
                </a:solidFill>
                <a:effectLst/>
                <a:latin typeface="Calibri"/>
                <a:ea typeface="Calibri"/>
                <a:cs typeface="Calibri"/>
                <a:sym typeface="Calibri"/>
              </a:rPr>
              <a:t>An </a:t>
            </a:r>
            <a:r>
              <a:rPr lang="en-US" sz="1100" b="1" i="0" u="none" strike="noStrike" cap="none" dirty="0">
                <a:solidFill>
                  <a:schemeClr val="dk1"/>
                </a:solidFill>
                <a:effectLst/>
                <a:latin typeface="Calibri"/>
                <a:ea typeface="Calibri"/>
                <a:cs typeface="Calibri"/>
                <a:sym typeface="Calibri"/>
              </a:rPr>
              <a:t>Actor</a:t>
            </a:r>
            <a:r>
              <a:rPr lang="en-US" sz="1100" b="0" i="0" u="none" strike="noStrike" cap="none" dirty="0">
                <a:solidFill>
                  <a:schemeClr val="dk1"/>
                </a:solidFill>
                <a:effectLst/>
                <a:latin typeface="Calibri"/>
                <a:ea typeface="Calibri"/>
                <a:cs typeface="Calibri"/>
                <a:sym typeface="Calibri"/>
              </a:rPr>
              <a:t> is any object that can be placed into a level. </a:t>
            </a:r>
          </a:p>
          <a:p>
            <a:pPr marL="171450" marR="0" lvl="0" indent="-171450" algn="l" rtl="0">
              <a:spcBef>
                <a:spcPts val="0"/>
              </a:spcBef>
              <a:spcAft>
                <a:spcPts val="0"/>
              </a:spcAft>
            </a:pPr>
            <a:r>
              <a:rPr lang="en-US" sz="1100" b="0" i="0" u="none" strike="noStrike" cap="none" dirty="0">
                <a:solidFill>
                  <a:schemeClr val="dk1"/>
                </a:solidFill>
                <a:effectLst/>
                <a:latin typeface="Calibri"/>
                <a:ea typeface="Calibri"/>
                <a:cs typeface="Calibri"/>
                <a:sym typeface="Calibri"/>
              </a:rPr>
              <a:t>Actors are a generic Class that support 3D transformations such as translation, rotation, and scale.</a:t>
            </a:r>
          </a:p>
          <a:p>
            <a:pPr marL="171450" marR="0" lvl="0" indent="-171450" algn="l" rtl="0">
              <a:spcBef>
                <a:spcPts val="0"/>
              </a:spcBef>
              <a:spcAft>
                <a:spcPts val="0"/>
              </a:spcAft>
            </a:pPr>
            <a:r>
              <a:rPr lang="en-US" sz="1100" b="0" i="0" u="none" strike="noStrike" cap="none" dirty="0">
                <a:solidFill>
                  <a:schemeClr val="dk1"/>
                </a:solidFill>
                <a:effectLst/>
                <a:latin typeface="Calibri"/>
                <a:ea typeface="Calibri"/>
                <a:cs typeface="Calibri"/>
                <a:sym typeface="Calibri"/>
              </a:rPr>
              <a:t> Actors can be created (spawned) and destroyed through gameplay code (C++ or Blueprints).</a:t>
            </a:r>
          </a:p>
          <a:p>
            <a:pPr marL="171450" marR="0" lvl="0" indent="-171450" algn="l" rtl="0">
              <a:spcBef>
                <a:spcPts val="0"/>
              </a:spcBef>
              <a:spcAft>
                <a:spcPts val="0"/>
              </a:spcAft>
            </a:pPr>
            <a:r>
              <a:rPr lang="en-US" sz="1100" b="0" i="0" u="none" strike="noStrike" cap="none" dirty="0">
                <a:solidFill>
                  <a:schemeClr val="dk1"/>
                </a:solidFill>
                <a:effectLst/>
                <a:latin typeface="Calibri"/>
                <a:ea typeface="Calibri"/>
                <a:cs typeface="Calibri"/>
                <a:sym typeface="Calibri"/>
              </a:rPr>
              <a:t> In C++, </a:t>
            </a:r>
            <a:r>
              <a:rPr lang="en-US" sz="1100" b="0" i="0" u="none" strike="noStrike" cap="none" dirty="0" err="1">
                <a:solidFill>
                  <a:schemeClr val="dk1"/>
                </a:solidFill>
                <a:effectLst/>
                <a:latin typeface="Calibri"/>
                <a:ea typeface="Calibri"/>
                <a:cs typeface="Calibri"/>
                <a:sym typeface="Calibri"/>
              </a:rPr>
              <a:t>AActor</a:t>
            </a:r>
            <a:r>
              <a:rPr lang="en-US" sz="1100" b="0" i="0" u="none" strike="noStrike" cap="none" dirty="0">
                <a:solidFill>
                  <a:schemeClr val="dk1"/>
                </a:solidFill>
                <a:effectLst/>
                <a:latin typeface="Calibri"/>
                <a:ea typeface="Calibri"/>
                <a:cs typeface="Calibri"/>
                <a:sym typeface="Calibri"/>
              </a:rPr>
              <a:t> is the base class of all Actors.</a:t>
            </a:r>
            <a:endParaRPr lang="en-US" dirty="0">
              <a:solidFill>
                <a:srgbClr val="000000"/>
              </a:solidFill>
            </a:endParaRPr>
          </a:p>
        </p:txBody>
      </p:sp>
    </p:spTree>
    <p:extLst>
      <p:ext uri="{BB962C8B-B14F-4D97-AF65-F5344CB8AC3E}">
        <p14:creationId xmlns:p14="http://schemas.microsoft.com/office/powerpoint/2010/main" val="3635146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58cb875731_0_2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58cb875731_0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684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UE5 has a very powerful and flexible light and shadow system.</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Lumen is Unreal Engine 5's new fully dynamic global illumination and reflections system that is designed for next-generation consoles. Lumen is Unreal Engine 5's new fully dynamic global illumination and reflections system that is designed for next-generation consoles.</a:t>
            </a:r>
            <a:r>
              <a:rPr lang="en-US" dirty="0">
                <a:solidFill>
                  <a:srgbClr val="000000"/>
                </a:solidFill>
              </a:rPr>
              <a:t> </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It renders diffuse interreflection with infinite bounces and indirect specular reflections in large, detailed environments at scales ranging from millimeters to kilometers.</a:t>
            </a:r>
            <a:endParaRPr lang="en-US" dirty="0">
              <a:solidFill>
                <a:srgbClr val="000000"/>
              </a:solidFill>
            </a:endParaRPr>
          </a:p>
        </p:txBody>
      </p:sp>
    </p:spTree>
    <p:extLst>
      <p:ext uri="{BB962C8B-B14F-4D97-AF65-F5344CB8AC3E}">
        <p14:creationId xmlns:p14="http://schemas.microsoft.com/office/powerpoint/2010/main" val="88963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UE5 has a very powerful and flexible light and shadow system.</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Virtual Shadow Maps (VSMs) is the new shadow mapping method used to deliver consistent, high-resolution shadowing that works with film-quality assets and large, dynamically lit open worlds.</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VSM are built to work seamlessly with Unreal Engine 5's </a:t>
            </a:r>
            <a:r>
              <a:rPr lang="en-US" b="0" i="0" dirty="0">
                <a:solidFill>
                  <a:srgbClr val="303030"/>
                </a:solidFill>
                <a:effectLst/>
                <a:latin typeface="OpenSans_Regular"/>
                <a:hlinkClick r:id="rId3"/>
              </a:rPr>
              <a:t>Nanite Virtualized Geometry</a:t>
            </a:r>
            <a:r>
              <a:rPr lang="en-US" b="0" i="0" dirty="0">
                <a:solidFill>
                  <a:srgbClr val="000000"/>
                </a:solidFill>
                <a:effectLst/>
                <a:latin typeface="OpenSans_Regular"/>
              </a:rPr>
              <a:t>, </a:t>
            </a:r>
            <a:r>
              <a:rPr lang="en-US" b="0" i="0" dirty="0">
                <a:solidFill>
                  <a:srgbClr val="303030"/>
                </a:solidFill>
                <a:effectLst/>
                <a:latin typeface="OpenSans_Regular"/>
                <a:hlinkClick r:id="rId4"/>
              </a:rPr>
              <a:t>Lumen Global Illumination and Reflections</a:t>
            </a:r>
            <a:r>
              <a:rPr lang="en-US" b="0" i="0" dirty="0">
                <a:solidFill>
                  <a:srgbClr val="000000"/>
                </a:solidFill>
                <a:effectLst/>
                <a:latin typeface="OpenSans_Regular"/>
              </a:rPr>
              <a:t>, and </a:t>
            </a:r>
            <a:r>
              <a:rPr lang="en-US" b="0" i="0" dirty="0">
                <a:solidFill>
                  <a:srgbClr val="303030"/>
                </a:solidFill>
                <a:effectLst/>
                <a:latin typeface="OpenSans_Regular"/>
                <a:hlinkClick r:id="rId5"/>
              </a:rPr>
              <a:t>World Partition</a:t>
            </a:r>
            <a:r>
              <a:rPr lang="en-US" b="0" i="0" dirty="0">
                <a:solidFill>
                  <a:srgbClr val="000000"/>
                </a:solidFill>
                <a:effectLst/>
                <a:latin typeface="OpenSans_Regular"/>
              </a:rPr>
              <a:t> features.</a:t>
            </a:r>
            <a:endParaRPr lang="en-US" dirty="0">
              <a:solidFill>
                <a:srgbClr val="000000"/>
              </a:solidFill>
            </a:endParaRPr>
          </a:p>
        </p:txBody>
      </p:sp>
    </p:spTree>
    <p:extLst>
      <p:ext uri="{BB962C8B-B14F-4D97-AF65-F5344CB8AC3E}">
        <p14:creationId xmlns:p14="http://schemas.microsoft.com/office/powerpoint/2010/main" val="350231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58cb875731_0_2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58cb875731_0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By placing a Sky Atmosphere actor in your scene, you can configure information about a simulated planet, including its ground radius in kilometers, physical parameters for its atmosphere, and art direction overrides. </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This system works in conjunction with a </a:t>
            </a:r>
            <a:r>
              <a:rPr lang="en-US" b="1" i="0" dirty="0">
                <a:solidFill>
                  <a:srgbClr val="000000"/>
                </a:solidFill>
                <a:effectLst/>
                <a:latin typeface="OpenSans_Regular"/>
              </a:rPr>
              <a:t>Directional Light</a:t>
            </a:r>
            <a:r>
              <a:rPr lang="en-US" b="0" i="0" dirty="0">
                <a:solidFill>
                  <a:srgbClr val="000000"/>
                </a:solidFill>
                <a:effectLst/>
                <a:latin typeface="OpenSans_Regular"/>
              </a:rPr>
              <a:t> set as the </a:t>
            </a:r>
            <a:r>
              <a:rPr lang="en-US" b="1" i="0" dirty="0">
                <a:solidFill>
                  <a:srgbClr val="000000"/>
                </a:solidFill>
                <a:effectLst/>
                <a:latin typeface="OpenSans_Regular"/>
              </a:rPr>
              <a:t>Atmosphere Sun Light</a:t>
            </a:r>
            <a:r>
              <a:rPr lang="en-US" b="0" i="0" dirty="0">
                <a:solidFill>
                  <a:srgbClr val="000000"/>
                </a:solidFill>
                <a:effectLst/>
                <a:latin typeface="OpenSans_Regular"/>
              </a:rPr>
              <a:t>, as well as a </a:t>
            </a:r>
            <a:r>
              <a:rPr lang="en-US" b="1" i="0" dirty="0">
                <a:solidFill>
                  <a:srgbClr val="000000"/>
                </a:solidFill>
                <a:effectLst/>
                <a:latin typeface="OpenSans_Regular"/>
              </a:rPr>
              <a:t>Sky Light</a:t>
            </a:r>
            <a:r>
              <a:rPr lang="en-US" b="0" i="0" dirty="0">
                <a:solidFill>
                  <a:srgbClr val="000000"/>
                </a:solidFill>
                <a:effectLst/>
                <a:latin typeface="OpenSans_Regular"/>
              </a:rPr>
              <a:t>.</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With all of these elements in place, the Sky Atmosphere system generates realistic atmosphere, volumetric clouds, and fog on a global scale. The environment lighting in this scene is completely dynamic thanks to the Sky Light's real time capture and convolution process.</a:t>
            </a:r>
            <a:endParaRPr lang="en-US" dirty="0">
              <a:solidFill>
                <a:srgbClr val="000000"/>
              </a:solidFill>
            </a:endParaRPr>
          </a:p>
        </p:txBody>
      </p:sp>
    </p:spTree>
    <p:extLst>
      <p:ext uri="{BB962C8B-B14F-4D97-AF65-F5344CB8AC3E}">
        <p14:creationId xmlns:p14="http://schemas.microsoft.com/office/powerpoint/2010/main" val="1571888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The Level Editor is the primary Editor used to construct your gameplay levels. </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Generally speaking it is where you define the play space for your game by adding different types of </a:t>
            </a:r>
            <a:r>
              <a:rPr lang="en-US" sz="1100" b="0" i="0" u="sng" strike="noStrike" cap="none" dirty="0">
                <a:solidFill>
                  <a:srgbClr val="000000"/>
                </a:solidFill>
                <a:effectLst/>
                <a:latin typeface="Arial"/>
                <a:ea typeface="Arial"/>
                <a:cs typeface="Arial"/>
                <a:sym typeface="Arial"/>
                <a:hlinkClick r:id="rId3"/>
              </a:rPr>
              <a:t>Actors and Geometry</a:t>
            </a:r>
            <a:r>
              <a:rPr lang="en-US" sz="1100" b="0" i="0" u="none" strike="noStrike" cap="none" dirty="0">
                <a:solidFill>
                  <a:srgbClr val="000000"/>
                </a:solidFill>
                <a:effectLst/>
                <a:latin typeface="Arial"/>
                <a:ea typeface="Arial"/>
                <a:cs typeface="Arial"/>
                <a:sym typeface="Arial"/>
              </a:rPr>
              <a:t> , </a:t>
            </a:r>
            <a:r>
              <a:rPr lang="en-US" sz="1100" b="0" i="0" u="sng" strike="noStrike" cap="none" dirty="0">
                <a:solidFill>
                  <a:srgbClr val="000000"/>
                </a:solidFill>
                <a:effectLst/>
                <a:latin typeface="Arial"/>
                <a:ea typeface="Arial"/>
                <a:cs typeface="Arial"/>
                <a:sym typeface="Arial"/>
                <a:hlinkClick r:id="rId4"/>
              </a:rPr>
              <a:t>Blueprints</a:t>
            </a:r>
            <a:r>
              <a:rPr lang="en-US" sz="1100" b="0" i="0" u="none" strike="noStrike" cap="none" dirty="0">
                <a:solidFill>
                  <a:srgbClr val="000000"/>
                </a:solidFill>
                <a:effectLst/>
                <a:latin typeface="Arial"/>
                <a:ea typeface="Arial"/>
                <a:cs typeface="Arial"/>
                <a:sym typeface="Arial"/>
              </a:rPr>
              <a:t> , </a:t>
            </a:r>
            <a:r>
              <a:rPr lang="en-US" sz="1100" b="0" i="0" u="sng" strike="noStrike" cap="none" dirty="0">
                <a:solidFill>
                  <a:srgbClr val="000000"/>
                </a:solidFill>
                <a:effectLst/>
                <a:latin typeface="Arial"/>
                <a:ea typeface="Arial"/>
                <a:cs typeface="Arial"/>
                <a:sym typeface="Arial"/>
                <a:hlinkClick r:id="rId5"/>
              </a:rPr>
              <a:t>Cascade Particle Systems</a:t>
            </a:r>
            <a:r>
              <a:rPr lang="en-US" sz="1100" b="0" i="0" u="none" strike="noStrike" cap="none" dirty="0">
                <a:solidFill>
                  <a:srgbClr val="000000"/>
                </a:solidFill>
                <a:effectLst/>
                <a:latin typeface="Arial"/>
                <a:ea typeface="Arial"/>
                <a:cs typeface="Arial"/>
                <a:sym typeface="Arial"/>
              </a:rPr>
              <a:t> or anything else that you want to add to your level.</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By default, when you create or open a project it will open up to the Level Editor.</a:t>
            </a:r>
            <a:endParaRPr lang="en-US" dirty="0">
              <a:solidFill>
                <a:srgbClr val="000000"/>
              </a:solidFill>
            </a:endParaRPr>
          </a:p>
          <a:p>
            <a:pPr marL="247650" marR="0" lvl="0" indent="-171450" algn="l" rtl="0">
              <a:spcBef>
                <a:spcPts val="0"/>
              </a:spcBef>
              <a:spcAft>
                <a:spcPts val="0"/>
              </a:spcAft>
              <a:buClr>
                <a:schemeClr val="dk1"/>
              </a:buClr>
              <a:buSzPts val="1200"/>
            </a:pPr>
            <a:endParaRPr lang="en-US" dirty="0">
              <a:solidFill>
                <a:srgbClr val="000000"/>
              </a:solidFill>
            </a:endParaRPr>
          </a:p>
        </p:txBody>
      </p:sp>
    </p:spTree>
    <p:extLst>
      <p:ext uri="{BB962C8B-B14F-4D97-AF65-F5344CB8AC3E}">
        <p14:creationId xmlns:p14="http://schemas.microsoft.com/office/powerpoint/2010/main" val="2160991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The UE4 Static Mesh editor allows you to set and adjust the properties of Static Meshes that have been imported.</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From the Static Mesh Editor you can do the following:</a:t>
            </a:r>
          </a:p>
          <a:p>
            <a:pPr marL="704850" marR="0" lvl="1"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Apply or adjust Materials.</a:t>
            </a:r>
          </a:p>
          <a:p>
            <a:pPr marL="704850" marR="0" lvl="1"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Enable or disable Nanite options.</a:t>
            </a:r>
          </a:p>
          <a:p>
            <a:pPr marL="704850" marR="0" lvl="1"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Add or adjust LOD.</a:t>
            </a:r>
          </a:p>
          <a:p>
            <a:pPr marL="704850" marR="0" lvl="1"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Add or adjust Collision.</a:t>
            </a:r>
          </a:p>
          <a:p>
            <a:pPr marL="704850" marR="0" lvl="1"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Add or adjust sockets.</a:t>
            </a:r>
          </a:p>
          <a:p>
            <a:pPr marL="704850" marR="0" lvl="1"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Enable or disable properties that affect how the Static Mesh is rendered.</a:t>
            </a:r>
          </a:p>
          <a:p>
            <a:pPr marL="704850" marR="0" lvl="1"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Look at the mesh properties like Vertex Color, Pivot and </a:t>
            </a:r>
            <a:r>
              <a:rPr lang="en-US" sz="1100" b="0" i="0" u="none" strike="noStrike" cap="none" dirty="0" err="1">
                <a:solidFill>
                  <a:srgbClr val="000000"/>
                </a:solidFill>
                <a:effectLst/>
                <a:latin typeface="Arial"/>
                <a:ea typeface="Arial"/>
                <a:cs typeface="Arial"/>
                <a:sym typeface="Arial"/>
              </a:rPr>
              <a:t>Normals</a:t>
            </a:r>
            <a:r>
              <a:rPr lang="en-US" sz="1100" b="0" i="0" u="none" strike="noStrike" cap="none" dirty="0">
                <a:solidFill>
                  <a:srgbClr val="000000"/>
                </a:solidFill>
                <a:effectLst/>
                <a:latin typeface="Arial"/>
                <a:ea typeface="Arial"/>
                <a:cs typeface="Arial"/>
                <a:sym typeface="Arial"/>
              </a:rPr>
              <a:t>.</a:t>
            </a:r>
          </a:p>
          <a:p>
            <a:pPr marL="247650" marR="0" lvl="0" indent="-171450" algn="l" rtl="0">
              <a:spcBef>
                <a:spcPts val="0"/>
              </a:spcBef>
              <a:spcAft>
                <a:spcPts val="0"/>
              </a:spcAft>
              <a:buClr>
                <a:schemeClr val="dk1"/>
              </a:buClr>
              <a:buSzPts val="1200"/>
            </a:pPr>
            <a:endParaRPr lang="en-US" dirty="0">
              <a:solidFill>
                <a:srgbClr val="000000"/>
              </a:solidFill>
            </a:endParaRPr>
          </a:p>
          <a:p>
            <a:pPr marL="247650" marR="0" lvl="0" indent="-171450" algn="l" rtl="0">
              <a:spcBef>
                <a:spcPts val="0"/>
              </a:spcBef>
              <a:spcAft>
                <a:spcPts val="0"/>
              </a:spcAft>
              <a:buClr>
                <a:schemeClr val="dk1"/>
              </a:buClr>
              <a:buSzPts val="1200"/>
            </a:pPr>
            <a:endParaRPr lang="en-US" dirty="0">
              <a:solidFill>
                <a:srgbClr val="000000"/>
              </a:solidFill>
            </a:endParaRPr>
          </a:p>
        </p:txBody>
      </p:sp>
    </p:spTree>
    <p:extLst>
      <p:ext uri="{BB962C8B-B14F-4D97-AF65-F5344CB8AC3E}">
        <p14:creationId xmlns:p14="http://schemas.microsoft.com/office/powerpoint/2010/main" val="2839600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The Texture Editor allows you to adjust the textures that you have imported.</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From the Texture Editor you can reduce the size of your texture or change the compression setting.</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You can also adjust specific properties for any textures that are supposed to contain data like Normal maps or masks.</a:t>
            </a:r>
          </a:p>
        </p:txBody>
      </p:sp>
    </p:spTree>
    <p:extLst>
      <p:ext uri="{BB962C8B-B14F-4D97-AF65-F5344CB8AC3E}">
        <p14:creationId xmlns:p14="http://schemas.microsoft.com/office/powerpoint/2010/main" val="2014254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The Blueprint Editor is where you can work with and modify Blueprints.</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cs typeface="Arial"/>
                <a:sym typeface="Arial"/>
              </a:rPr>
              <a:t>Blueprints allow you to create code with out having to write and code in C++.</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cs typeface="Arial"/>
                <a:sym typeface="Arial"/>
              </a:rPr>
              <a:t>Blueprints are one of the way that you add interactivity to your project's.</a:t>
            </a:r>
            <a:endParaRPr lang="en-US" dirty="0">
              <a:solidFill>
                <a:srgbClr val="000000"/>
              </a:solidFill>
            </a:endParaRPr>
          </a:p>
        </p:txBody>
      </p:sp>
    </p:spTree>
    <p:extLst>
      <p:ext uri="{BB962C8B-B14F-4D97-AF65-F5344CB8AC3E}">
        <p14:creationId xmlns:p14="http://schemas.microsoft.com/office/powerpoint/2010/main" val="3266280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UE4 animation tools are made up of the following editors:</a:t>
            </a:r>
          </a:p>
          <a:p>
            <a:pPr marL="704850" marR="0" lvl="1" indent="-171450" algn="l" rtl="0">
              <a:spcBef>
                <a:spcPts val="0"/>
              </a:spcBef>
              <a:spcAft>
                <a:spcPts val="0"/>
              </a:spcAft>
              <a:buClr>
                <a:schemeClr val="dk1"/>
              </a:buClr>
              <a:buSzPts val="1200"/>
            </a:pPr>
            <a:r>
              <a:rPr lang="en-US" sz="1100" b="1" i="0" u="none" strike="noStrike" cap="none" dirty="0">
                <a:solidFill>
                  <a:srgbClr val="000000"/>
                </a:solidFill>
                <a:effectLst/>
                <a:latin typeface="Arial"/>
                <a:ea typeface="Arial"/>
                <a:cs typeface="Arial"/>
                <a:sym typeface="Arial"/>
              </a:rPr>
              <a:t>Skeleton Editor </a:t>
            </a:r>
            <a:endParaRPr lang="en-US" sz="1100" b="0" i="0" u="none" strike="noStrike" cap="none" dirty="0">
              <a:solidFill>
                <a:srgbClr val="000000"/>
              </a:solidFill>
              <a:effectLst/>
              <a:latin typeface="Arial"/>
              <a:ea typeface="Arial"/>
              <a:cs typeface="Arial"/>
              <a:sym typeface="Arial"/>
            </a:endParaRPr>
          </a:p>
          <a:p>
            <a:pPr marL="1162050" marR="0" lvl="2"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The Skeleton</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Editor is a tool used for working with </a:t>
            </a:r>
            <a:r>
              <a:rPr lang="en-US" sz="1100" b="0" i="0" u="sng" strike="noStrike" cap="none" dirty="0">
                <a:solidFill>
                  <a:srgbClr val="000000"/>
                </a:solidFill>
                <a:effectLst/>
                <a:latin typeface="Arial"/>
                <a:ea typeface="Arial"/>
                <a:cs typeface="Arial"/>
                <a:sym typeface="Arial"/>
                <a:hlinkClick r:id="rId3"/>
              </a:rPr>
              <a:t>Skeleton Assets</a:t>
            </a:r>
            <a:r>
              <a:rPr lang="en-US" sz="1100" b="0" i="0" u="none" strike="noStrike" cap="none" dirty="0">
                <a:solidFill>
                  <a:srgbClr val="000000"/>
                </a:solidFill>
                <a:effectLst/>
                <a:latin typeface="Arial"/>
                <a:ea typeface="Arial"/>
                <a:cs typeface="Arial"/>
                <a:sym typeface="Arial"/>
              </a:rPr>
              <a:t> inside Unreal Engine 4. </a:t>
            </a:r>
          </a:p>
          <a:p>
            <a:pPr marL="1162050" marR="0" lvl="2"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 It is in this editor where you can also set up your </a:t>
            </a:r>
            <a:r>
              <a:rPr lang="en-US" sz="1100" b="0" i="0" u="sng" strike="noStrike" cap="none" dirty="0">
                <a:solidFill>
                  <a:srgbClr val="000000"/>
                </a:solidFill>
                <a:effectLst/>
                <a:latin typeface="Arial"/>
                <a:ea typeface="Arial"/>
                <a:cs typeface="Arial"/>
                <a:sym typeface="Arial"/>
                <a:hlinkClick r:id="rId4"/>
              </a:rPr>
              <a:t>Animation Retargeting</a:t>
            </a:r>
            <a:r>
              <a:rPr lang="en-US" sz="1100" b="0" i="0" u="none" strike="noStrike" cap="none" dirty="0">
                <a:solidFill>
                  <a:srgbClr val="000000"/>
                </a:solidFill>
                <a:effectLst/>
                <a:latin typeface="Arial"/>
                <a:ea typeface="Arial"/>
                <a:cs typeface="Arial"/>
                <a:sym typeface="Arial"/>
              </a:rPr>
              <a:t> options and manage your retarget sources with the </a:t>
            </a:r>
            <a:r>
              <a:rPr lang="en-US" sz="1100" b="0" i="0" u="sng" strike="noStrike" cap="none" dirty="0">
                <a:solidFill>
                  <a:srgbClr val="000000"/>
                </a:solidFill>
                <a:effectLst/>
                <a:latin typeface="Arial"/>
                <a:ea typeface="Arial"/>
                <a:cs typeface="Arial"/>
                <a:sym typeface="Arial"/>
                <a:hlinkClick r:id="rId5"/>
              </a:rPr>
              <a:t>Retarget Manager.</a:t>
            </a:r>
            <a:endParaRPr lang="en-US" sz="1100" b="0" i="0" u="none" strike="noStrike" cap="none" dirty="0">
              <a:solidFill>
                <a:srgbClr val="000000"/>
              </a:solidFill>
              <a:effectLst/>
              <a:latin typeface="Arial"/>
              <a:ea typeface="Arial"/>
              <a:cs typeface="Arial"/>
              <a:sym typeface="Arial"/>
            </a:endParaRPr>
          </a:p>
          <a:p>
            <a:pPr marL="704850" marR="0" lvl="1" indent="-171450" algn="l" rtl="0">
              <a:spcBef>
                <a:spcPts val="0"/>
              </a:spcBef>
              <a:spcAft>
                <a:spcPts val="0"/>
              </a:spcAft>
              <a:buClr>
                <a:schemeClr val="dk1"/>
              </a:buClr>
              <a:buSzPts val="1200"/>
            </a:pPr>
            <a:r>
              <a:rPr lang="en-US" sz="1100" b="1" i="0" u="none" strike="noStrike" cap="none" dirty="0">
                <a:solidFill>
                  <a:srgbClr val="000000"/>
                </a:solidFill>
                <a:effectLst/>
                <a:latin typeface="Arial"/>
                <a:ea typeface="Arial"/>
                <a:cs typeface="Arial"/>
                <a:sym typeface="Arial"/>
              </a:rPr>
              <a:t>Animation Editor </a:t>
            </a:r>
          </a:p>
          <a:p>
            <a:pPr marL="1162050" marR="0" lvl="2"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The Animation Editor provides easy access to the various animation-centric assets available for a Skeletal Mesh. </a:t>
            </a:r>
          </a:p>
          <a:p>
            <a:pPr marL="704850" marR="0" lvl="1" indent="-171450" algn="l" rtl="0">
              <a:spcBef>
                <a:spcPts val="0"/>
              </a:spcBef>
              <a:spcAft>
                <a:spcPts val="0"/>
              </a:spcAft>
              <a:buClr>
                <a:schemeClr val="dk1"/>
              </a:buClr>
              <a:buSzPts val="1200"/>
            </a:pPr>
            <a:r>
              <a:rPr lang="en-US" sz="1100" b="1" i="0" u="none" strike="noStrike" cap="none" dirty="0">
                <a:solidFill>
                  <a:srgbClr val="000000"/>
                </a:solidFill>
                <a:effectLst/>
                <a:latin typeface="Arial"/>
                <a:ea typeface="Arial"/>
                <a:cs typeface="Arial"/>
                <a:sym typeface="Arial"/>
              </a:rPr>
              <a:t>Physics Asset Editor</a:t>
            </a:r>
          </a:p>
          <a:p>
            <a:pPr marL="1162050" marR="0" lvl="2"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It is specifically designed to manipulate Physics Assets for </a:t>
            </a:r>
            <a:r>
              <a:rPr lang="en-US" sz="1100" b="0" i="0" u="sng" strike="noStrike" cap="none" dirty="0">
                <a:solidFill>
                  <a:srgbClr val="000000"/>
                </a:solidFill>
                <a:effectLst/>
                <a:latin typeface="Arial"/>
                <a:ea typeface="Arial"/>
                <a:cs typeface="Arial"/>
                <a:sym typeface="Arial"/>
                <a:hlinkClick r:id="rId6"/>
              </a:rPr>
              <a:t>Skeletal Meshes</a:t>
            </a:r>
            <a:endParaRPr lang="en-US" sz="1100" b="0" i="0" u="none" strike="noStrike" cap="none" dirty="0">
              <a:solidFill>
                <a:srgbClr val="000000"/>
              </a:solidFill>
              <a:effectLst/>
              <a:latin typeface="Arial"/>
              <a:ea typeface="Arial"/>
              <a:cs typeface="Arial"/>
              <a:sym typeface="Arial"/>
            </a:endParaRPr>
          </a:p>
          <a:p>
            <a:pPr marL="704850" marR="0" lvl="1" indent="-171450" algn="l" rtl="0">
              <a:spcBef>
                <a:spcPts val="0"/>
              </a:spcBef>
              <a:spcAft>
                <a:spcPts val="0"/>
              </a:spcAft>
              <a:buClr>
                <a:schemeClr val="dk1"/>
              </a:buClr>
              <a:buSzPts val="1200"/>
            </a:pPr>
            <a:r>
              <a:rPr lang="en-US" sz="1100" b="1" i="0" u="none" strike="noStrike" cap="none" dirty="0">
                <a:solidFill>
                  <a:srgbClr val="000000"/>
                </a:solidFill>
                <a:effectLst/>
                <a:latin typeface="Arial"/>
                <a:ea typeface="Arial"/>
                <a:cs typeface="Arial"/>
                <a:sym typeface="Arial"/>
              </a:rPr>
              <a:t>Skeletal Mesh Editor</a:t>
            </a:r>
          </a:p>
          <a:p>
            <a:pPr marL="1162050" marR="0" lvl="2"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This editor allows you to make changes to the polygonal mesh by setting up Materials for the Skeletal Mesh, adding clothing elements, setting up LODs and testing out any Morph Targets applied to the mesh. </a:t>
            </a:r>
          </a:p>
          <a:p>
            <a:pPr marL="247650" marR="0" lvl="0" indent="-171450" algn="l" rtl="0">
              <a:spcBef>
                <a:spcPts val="0"/>
              </a:spcBef>
              <a:spcAft>
                <a:spcPts val="0"/>
              </a:spcAft>
              <a:buClr>
                <a:schemeClr val="dk1"/>
              </a:buClr>
              <a:buSzPts val="1200"/>
            </a:pPr>
            <a:endParaRPr lang="en-US" dirty="0">
              <a:solidFill>
                <a:srgbClr val="000000"/>
              </a:solidFill>
            </a:endParaRPr>
          </a:p>
          <a:p>
            <a:pPr marL="247650" marR="0" lvl="0" indent="-171450" algn="l" rtl="0">
              <a:spcBef>
                <a:spcPts val="0"/>
              </a:spcBef>
              <a:spcAft>
                <a:spcPts val="0"/>
              </a:spcAft>
              <a:buClr>
                <a:schemeClr val="dk1"/>
              </a:buClr>
              <a:buSzPts val="1200"/>
            </a:pPr>
            <a:endParaRPr lang="en-US" dirty="0">
              <a:solidFill>
                <a:srgbClr val="000000"/>
              </a:solidFill>
            </a:endParaRPr>
          </a:p>
          <a:p>
            <a:pPr marL="247650" marR="0" lvl="0" indent="-171450" algn="l" rtl="0">
              <a:spcBef>
                <a:spcPts val="0"/>
              </a:spcBef>
              <a:spcAft>
                <a:spcPts val="0"/>
              </a:spcAft>
              <a:buClr>
                <a:schemeClr val="dk1"/>
              </a:buClr>
              <a:buSzPts val="1200"/>
            </a:pPr>
            <a:endParaRPr lang="en-US" dirty="0">
              <a:solidFill>
                <a:srgbClr val="000000"/>
              </a:solidFill>
            </a:endParaRPr>
          </a:p>
        </p:txBody>
      </p:sp>
    </p:spTree>
    <p:extLst>
      <p:ext uri="{BB962C8B-B14F-4D97-AF65-F5344CB8AC3E}">
        <p14:creationId xmlns:p14="http://schemas.microsoft.com/office/powerpoint/2010/main" val="1976273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Unreal Engine uses Chaos Cloth solver which is a low-level clothing solver responsible for the particle simulation that runs clothing.</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This clothing solver allows integrations to be lightweight and very extensible because we now have direct access to the simulation data.</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With the Clothing Tools available within the Editor, the workflow enables developers to work directly with Unreal Engine to author their content without the need for external dependencies.</a:t>
            </a:r>
          </a:p>
          <a:p>
            <a:pPr marL="158750" indent="0">
              <a:buNone/>
            </a:pPr>
            <a:endParaRPr lang="en-US" dirty="0">
              <a:solidFill>
                <a:srgbClr val="000000"/>
              </a:solidFill>
            </a:endParaRPr>
          </a:p>
        </p:txBody>
      </p:sp>
    </p:spTree>
    <p:extLst>
      <p:ext uri="{BB962C8B-B14F-4D97-AF65-F5344CB8AC3E}">
        <p14:creationId xmlns:p14="http://schemas.microsoft.com/office/powerpoint/2010/main" val="288320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UE4 comes with a very powerful Material Editor.</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Material Editor</a:t>
            </a:r>
            <a:r>
              <a:rPr lang="en-US" sz="1100" b="0" i="0" u="none" strike="noStrike" cap="none" dirty="0">
                <a:solidFill>
                  <a:srgbClr val="000000"/>
                </a:solidFill>
                <a:effectLst/>
                <a:latin typeface="Arial"/>
                <a:ea typeface="Arial"/>
                <a:cs typeface="Arial"/>
                <a:sym typeface="Arial"/>
              </a:rPr>
              <a:t> is a node-based graph interface that enables you to create shaders that can be applied to your geometry, such as Static and Skeletal Meshes.</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You can also use Materials and Material Instance with tools like Blueprint or Niagara. </a:t>
            </a:r>
            <a:endParaRPr lang="en-US" dirty="0">
              <a:solidFill>
                <a:srgbClr val="000000"/>
              </a:solidFill>
            </a:endParaRPr>
          </a:p>
          <a:p>
            <a:pPr marL="247650" marR="0" lvl="0" indent="-171450" algn="l" rtl="0">
              <a:spcBef>
                <a:spcPts val="0"/>
              </a:spcBef>
              <a:spcAft>
                <a:spcPts val="0"/>
              </a:spcAft>
              <a:buClr>
                <a:schemeClr val="dk1"/>
              </a:buClr>
              <a:buSzPts val="1200"/>
            </a:pPr>
            <a:endParaRPr lang="en-US" dirty="0">
              <a:solidFill>
                <a:srgbClr val="000000"/>
              </a:solidFill>
            </a:endParaRPr>
          </a:p>
          <a:p>
            <a:pPr marL="247650" marR="0" lvl="0" indent="-171450" algn="l" rtl="0">
              <a:spcBef>
                <a:spcPts val="0"/>
              </a:spcBef>
              <a:spcAft>
                <a:spcPts val="0"/>
              </a:spcAft>
              <a:buClr>
                <a:schemeClr val="dk1"/>
              </a:buClr>
              <a:buSzPts val="1200"/>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72963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Niagara is the tools that is used to create effects in UE5.</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Niagara gives artist the ability to change how any part of the VFX pipeline works all without the need of an engineer to help out.</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Niagara makes it even easier to interface with VFX data using Blueprints.</a:t>
            </a:r>
          </a:p>
          <a:p>
            <a:pPr marL="247650" marR="0" lvl="0" indent="-171450" algn="l" rtl="0">
              <a:spcBef>
                <a:spcPts val="0"/>
              </a:spcBef>
              <a:spcAft>
                <a:spcPts val="0"/>
              </a:spcAft>
              <a:buClr>
                <a:schemeClr val="dk1"/>
              </a:buClr>
              <a:buSzPts val="1200"/>
            </a:pPr>
            <a:endParaRPr lang="en-US" dirty="0">
              <a:solidFill>
                <a:srgbClr val="000000"/>
              </a:solidFill>
            </a:endParaRPr>
          </a:p>
          <a:p>
            <a:pPr marL="247650" marR="0" lvl="0" indent="-171450" algn="l" rtl="0">
              <a:spcBef>
                <a:spcPts val="0"/>
              </a:spcBef>
              <a:spcAft>
                <a:spcPts val="0"/>
              </a:spcAft>
              <a:buClr>
                <a:schemeClr val="dk1"/>
              </a:buClr>
              <a:buSzPts val="1200"/>
            </a:pPr>
            <a:endParaRPr lang="en-US" dirty="0">
              <a:solidFill>
                <a:srgbClr val="000000"/>
              </a:solidFill>
            </a:endParaRPr>
          </a:p>
          <a:p>
            <a:pPr marL="247650" marR="0" lvl="0" indent="-171450" algn="l" rtl="0">
              <a:spcBef>
                <a:spcPts val="0"/>
              </a:spcBef>
              <a:spcAft>
                <a:spcPts val="0"/>
              </a:spcAft>
              <a:buClr>
                <a:schemeClr val="dk1"/>
              </a:buClr>
              <a:buSzPts val="1200"/>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192763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ea typeface="Arial"/>
                <a:cs typeface="Arial"/>
                <a:sym typeface="Arial"/>
              </a:rPr>
              <a:t>Unreal Motion Graphs or UMG is the tool used to make user interfaces in UE5.</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cs typeface="Arial"/>
                <a:sym typeface="Arial"/>
              </a:rPr>
              <a:t>UMG provides all of the base functionality that you would need to make a UI.</a:t>
            </a:r>
          </a:p>
          <a:p>
            <a:pPr marL="247650" marR="0" lvl="0" indent="-171450" algn="l" rtl="0">
              <a:spcBef>
                <a:spcPts val="0"/>
              </a:spcBef>
              <a:spcAft>
                <a:spcPts val="0"/>
              </a:spcAft>
              <a:buClr>
                <a:schemeClr val="dk1"/>
              </a:buClr>
              <a:buSzPts val="1200"/>
            </a:pPr>
            <a:r>
              <a:rPr lang="en-US" sz="1100" b="0" i="0" u="none" strike="noStrike" cap="none" dirty="0">
                <a:solidFill>
                  <a:srgbClr val="000000"/>
                </a:solidFill>
                <a:effectLst/>
                <a:latin typeface="Arial"/>
                <a:cs typeface="Arial"/>
                <a:sym typeface="Arial"/>
              </a:rPr>
              <a:t>In UMG you can find, buttons, radio buttons and many more common UI interface options.</a:t>
            </a:r>
            <a:endParaRPr lang="en-US" dirty="0">
              <a:solidFill>
                <a:srgbClr val="000000"/>
              </a:solidFill>
            </a:endParaRPr>
          </a:p>
        </p:txBody>
      </p:sp>
    </p:spTree>
    <p:extLst>
      <p:ext uri="{BB962C8B-B14F-4D97-AF65-F5344CB8AC3E}">
        <p14:creationId xmlns:p14="http://schemas.microsoft.com/office/powerpoint/2010/main" val="118425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chemeClr val="dk1"/>
              </a:buClr>
              <a:buSzPts val="1400"/>
            </a:pPr>
            <a:r>
              <a:rPr lang="en-US" i="0" dirty="0">
                <a:solidFill>
                  <a:schemeClr val="dk1"/>
                </a:solidFill>
                <a:latin typeface="Roboto" panose="02000000000000000000" pitchFamily="2" charset="0"/>
                <a:ea typeface="Roboto" panose="02000000000000000000" pitchFamily="2" charset="0"/>
                <a:cs typeface="Roboto" panose="02000000000000000000" pitchFamily="2" charset="0"/>
              </a:rPr>
              <a:t>To get help with many of the new features UE5 provides, check out the online documentation.</a:t>
            </a:r>
          </a:p>
          <a:p>
            <a:pPr marL="171450" lvl="0" indent="-171450" algn="l" rtl="0">
              <a:lnSpc>
                <a:spcPct val="100000"/>
              </a:lnSpc>
              <a:spcBef>
                <a:spcPts val="0"/>
              </a:spcBef>
              <a:spcAft>
                <a:spcPts val="0"/>
              </a:spcAft>
              <a:buClr>
                <a:schemeClr val="dk1"/>
              </a:buClr>
              <a:buSzPts val="1400"/>
            </a:pPr>
            <a:r>
              <a:rPr lang="en-US" i="0" dirty="0">
                <a:solidFill>
                  <a:schemeClr val="dk1"/>
                </a:solidFill>
                <a:latin typeface="Roboto" panose="02000000000000000000" pitchFamily="2" charset="0"/>
                <a:ea typeface="Roboto" panose="02000000000000000000" pitchFamily="2" charset="0"/>
                <a:cs typeface="Roboto" panose="02000000000000000000" pitchFamily="2" charset="0"/>
              </a:rPr>
              <a:t>Here you can find information about all of the new features UE5 supports and how to use them.</a:t>
            </a:r>
          </a:p>
          <a:p>
            <a:pPr marL="171450" lvl="0" indent="-171450" algn="l" rtl="0">
              <a:lnSpc>
                <a:spcPct val="100000"/>
              </a:lnSpc>
              <a:spcBef>
                <a:spcPts val="0"/>
              </a:spcBef>
              <a:spcAft>
                <a:spcPts val="0"/>
              </a:spcAft>
              <a:buClr>
                <a:schemeClr val="dk1"/>
              </a:buClr>
              <a:buSzPts val="1400"/>
            </a:pPr>
            <a:r>
              <a:rPr lang="en-US" i="0" dirty="0">
                <a:solidFill>
                  <a:schemeClr val="dk1"/>
                </a:solidFill>
                <a:latin typeface="Roboto" panose="02000000000000000000" pitchFamily="2" charset="0"/>
                <a:ea typeface="Roboto" panose="02000000000000000000" pitchFamily="2" charset="0"/>
                <a:cs typeface="Roboto" panose="02000000000000000000" pitchFamily="2" charset="0"/>
              </a:rPr>
              <a:t>This will update over time to make sure to check it out.</a:t>
            </a:r>
            <a:endParaRPr i="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23592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Sequencer is the tool that you use for cinematic and linear media.</a:t>
            </a:r>
          </a:p>
          <a:p>
            <a:pPr marL="247650" marR="0" lvl="0" indent="-171450" algn="l" rtl="0">
              <a:spcBef>
                <a:spcPts val="0"/>
              </a:spcBef>
              <a:spcAft>
                <a:spcPts val="0"/>
              </a:spcAft>
              <a:buClr>
                <a:schemeClr val="dk1"/>
              </a:buClr>
              <a:buSzPts val="1200"/>
            </a:pPr>
            <a:r>
              <a:rPr lang="en-US" dirty="0">
                <a:solidFill>
                  <a:srgbClr val="000000"/>
                </a:solidFill>
              </a:rPr>
              <a:t>You can use this tool to power your in game cut scenes or feature length film.</a:t>
            </a:r>
          </a:p>
          <a:p>
            <a:pPr marL="247650" marR="0" lvl="0" indent="-171450" algn="l" rtl="0">
              <a:spcBef>
                <a:spcPts val="0"/>
              </a:spcBef>
              <a:spcAft>
                <a:spcPts val="0"/>
              </a:spcAft>
              <a:buClr>
                <a:schemeClr val="dk1"/>
              </a:buClr>
              <a:buSzPts val="1200"/>
            </a:pPr>
            <a:r>
              <a:rPr lang="en-US" dirty="0">
                <a:solidFill>
                  <a:srgbClr val="000000"/>
                </a:solidFill>
              </a:rPr>
              <a:t>You can even use sequencer in combination with live action game play.</a:t>
            </a:r>
          </a:p>
          <a:p>
            <a:pPr marL="247650" marR="0" lvl="0" indent="-171450" algn="l" rtl="0">
              <a:spcBef>
                <a:spcPts val="0"/>
              </a:spcBef>
              <a:spcAft>
                <a:spcPts val="0"/>
              </a:spcAft>
              <a:buClr>
                <a:schemeClr val="dk1"/>
              </a:buClr>
              <a:buSzPts val="1200"/>
            </a:pPr>
            <a:endParaRPr lang="en-US" dirty="0">
              <a:solidFill>
                <a:srgbClr val="000000"/>
              </a:solidFill>
            </a:endParaRPr>
          </a:p>
          <a:p>
            <a:pPr marL="76200" marR="0" lvl="0" indent="0" algn="l" rtl="0">
              <a:spcBef>
                <a:spcPts val="0"/>
              </a:spcBef>
              <a:spcAft>
                <a:spcPts val="0"/>
              </a:spcAft>
              <a:buClr>
                <a:schemeClr val="dk1"/>
              </a:buClr>
              <a:buSzPts val="1200"/>
              <a:buNone/>
            </a:pPr>
            <a:endParaRPr lang="en-US" dirty="0">
              <a:solidFill>
                <a:srgbClr val="000000"/>
              </a:solidFill>
            </a:endParaRPr>
          </a:p>
        </p:txBody>
      </p:sp>
    </p:spTree>
    <p:extLst>
      <p:ext uri="{BB962C8B-B14F-4D97-AF65-F5344CB8AC3E}">
        <p14:creationId xmlns:p14="http://schemas.microsoft.com/office/powerpoint/2010/main" val="2129852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The landscape tools in UE5 allow you to setup massive open world landscapes.</a:t>
            </a:r>
          </a:p>
          <a:p>
            <a:pPr marL="247650" marR="0" lvl="0" indent="-171450" algn="l" rtl="0">
              <a:spcBef>
                <a:spcPts val="0"/>
              </a:spcBef>
              <a:spcAft>
                <a:spcPts val="0"/>
              </a:spcAft>
              <a:buClr>
                <a:schemeClr val="dk1"/>
              </a:buClr>
              <a:buSzPts val="1200"/>
            </a:pPr>
            <a:r>
              <a:rPr lang="en-US" dirty="0">
                <a:solidFill>
                  <a:srgbClr val="000000"/>
                </a:solidFill>
              </a:rPr>
              <a:t>With the Landscape tool you can sculpt the look of the landscape using the built in tools or import from a heightmap.</a:t>
            </a:r>
          </a:p>
          <a:p>
            <a:pPr marL="247650" marR="0" lvl="0" indent="-171450" algn="l" rtl="0">
              <a:spcBef>
                <a:spcPts val="0"/>
              </a:spcBef>
              <a:spcAft>
                <a:spcPts val="0"/>
              </a:spcAft>
              <a:buClr>
                <a:schemeClr val="dk1"/>
              </a:buClr>
              <a:buSzPts val="1200"/>
            </a:pPr>
            <a:r>
              <a:rPr lang="en-US" dirty="0">
                <a:solidFill>
                  <a:srgbClr val="000000"/>
                </a:solidFill>
              </a:rPr>
              <a:t>You can also use the Landscape tools to paint different materials on your landscape.</a:t>
            </a:r>
          </a:p>
        </p:txBody>
      </p:sp>
    </p:spTree>
    <p:extLst>
      <p:ext uri="{BB962C8B-B14F-4D97-AF65-F5344CB8AC3E}">
        <p14:creationId xmlns:p14="http://schemas.microsoft.com/office/powerpoint/2010/main" val="1951453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The foliage tools in UE5 allow you to quickly add static meshes to your scenes with out a lot of hassle or setup.</a:t>
            </a:r>
          </a:p>
          <a:p>
            <a:pPr marL="247650" marR="0" lvl="0" indent="-171450" algn="l" rtl="0">
              <a:spcBef>
                <a:spcPts val="0"/>
              </a:spcBef>
              <a:spcAft>
                <a:spcPts val="0"/>
              </a:spcAft>
              <a:buClr>
                <a:schemeClr val="dk1"/>
              </a:buClr>
              <a:buSzPts val="1200"/>
            </a:pPr>
            <a:r>
              <a:rPr lang="en-US" dirty="0">
                <a:solidFill>
                  <a:srgbClr val="000000"/>
                </a:solidFill>
              </a:rPr>
              <a:t>The foliage tool allows artist to add things like random scale or restrict the location something can be placed.</a:t>
            </a:r>
          </a:p>
          <a:p>
            <a:pPr marL="247650" marR="0" lvl="0" indent="-171450" algn="l" rtl="0">
              <a:spcBef>
                <a:spcPts val="0"/>
              </a:spcBef>
              <a:spcAft>
                <a:spcPts val="0"/>
              </a:spcAft>
              <a:buClr>
                <a:schemeClr val="dk1"/>
              </a:buClr>
              <a:buSzPts val="1200"/>
            </a:pPr>
            <a:r>
              <a:rPr lang="en-US" dirty="0">
                <a:solidFill>
                  <a:srgbClr val="000000"/>
                </a:solidFill>
              </a:rPr>
              <a:t>The foliage tools give artist complete control over the location foliage is placed, artis can fill a valley full of grass or just edit a single blade that should not be stick out.</a:t>
            </a:r>
          </a:p>
        </p:txBody>
      </p:sp>
    </p:spTree>
    <p:extLst>
      <p:ext uri="{BB962C8B-B14F-4D97-AF65-F5344CB8AC3E}">
        <p14:creationId xmlns:p14="http://schemas.microsoft.com/office/powerpoint/2010/main" val="2724570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Mesh paint allows you to paint on selected meshes in the viewport. </a:t>
            </a:r>
          </a:p>
          <a:p>
            <a:pPr marL="247650" marR="0" lvl="0" indent="-171450" algn="l" rtl="0">
              <a:spcBef>
                <a:spcPts val="0"/>
              </a:spcBef>
              <a:spcAft>
                <a:spcPts val="0"/>
              </a:spcAft>
              <a:buClr>
                <a:schemeClr val="dk1"/>
              </a:buClr>
              <a:buSzPts val="1200"/>
            </a:pPr>
            <a:r>
              <a:rPr lang="en-US" dirty="0">
                <a:solidFill>
                  <a:srgbClr val="000000"/>
                </a:solidFill>
              </a:rPr>
              <a:t>You can use this tool to adjust vertex colors so that two materials can be blended together.</a:t>
            </a:r>
          </a:p>
          <a:p>
            <a:pPr marL="247650" marR="0" lvl="0" indent="-171450" algn="l" rtl="0">
              <a:spcBef>
                <a:spcPts val="0"/>
              </a:spcBef>
              <a:spcAft>
                <a:spcPts val="0"/>
              </a:spcAft>
              <a:buClr>
                <a:schemeClr val="dk1"/>
              </a:buClr>
              <a:buSzPts val="1200"/>
            </a:pPr>
            <a:r>
              <a:rPr lang="en-US" dirty="0">
                <a:solidFill>
                  <a:srgbClr val="000000"/>
                </a:solidFill>
              </a:rPr>
              <a:t>You can also paint directly on an objects base texture using the textures option.</a:t>
            </a:r>
          </a:p>
        </p:txBody>
      </p:sp>
    </p:spTree>
    <p:extLst>
      <p:ext uri="{BB962C8B-B14F-4D97-AF65-F5344CB8AC3E}">
        <p14:creationId xmlns:p14="http://schemas.microsoft.com/office/powerpoint/2010/main" val="729545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dirty="0">
                <a:solidFill>
                  <a:srgbClr val="000000"/>
                </a:solidFill>
              </a:rPr>
              <a:t>Part of the Chaos Destruction tools, the fracture tools allows you to create cinematic quality fractures that run with real time performance.</a:t>
            </a:r>
          </a:p>
          <a:p>
            <a:pPr marL="247650" marR="0" lvl="0" indent="-171450" algn="l" rtl="0">
              <a:spcBef>
                <a:spcPts val="0"/>
              </a:spcBef>
              <a:spcAft>
                <a:spcPts val="0"/>
              </a:spcAft>
              <a:buClr>
                <a:schemeClr val="dk1"/>
              </a:buClr>
              <a:buSzPts val="1200"/>
            </a:pPr>
            <a:r>
              <a:rPr lang="en-US" dirty="0">
                <a:solidFill>
                  <a:srgbClr val="000000"/>
                </a:solidFill>
              </a:rPr>
              <a:t>The fracture editor allows you to create fractured versions of static meshes that can be used to help increase the realism of destruction, both nature and man made.</a:t>
            </a:r>
          </a:p>
          <a:p>
            <a:pPr marL="247650" marR="0" lvl="0" indent="-171450" algn="l" rtl="0">
              <a:spcBef>
                <a:spcPts val="0"/>
              </a:spcBef>
              <a:spcAft>
                <a:spcPts val="0"/>
              </a:spcAft>
              <a:buClr>
                <a:schemeClr val="dk1"/>
              </a:buClr>
              <a:buSzPts val="1200"/>
            </a:pPr>
            <a:r>
              <a:rPr lang="en-US" dirty="0">
                <a:solidFill>
                  <a:srgbClr val="000000"/>
                </a:solidFill>
              </a:rPr>
              <a:t>The fracture editor gives your full control over how the fracture object should react and look. </a:t>
            </a:r>
          </a:p>
          <a:p>
            <a:pPr marL="247650" marR="0" lvl="0" indent="-171450" algn="l" rtl="0">
              <a:spcBef>
                <a:spcPts val="0"/>
              </a:spcBef>
              <a:spcAft>
                <a:spcPts val="0"/>
              </a:spcAft>
              <a:buClr>
                <a:schemeClr val="dk1"/>
              </a:buClr>
              <a:buSzPts val="1200"/>
            </a:pPr>
            <a:r>
              <a:rPr lang="en-US" dirty="0">
                <a:solidFill>
                  <a:srgbClr val="000000"/>
                </a:solidFill>
              </a:rPr>
              <a:t>With the fracture editor you can also specify multiple levels of destruction allowing you to define how something should look at the start and all the way until it has been completely destroyed.</a:t>
            </a:r>
          </a:p>
        </p:txBody>
      </p:sp>
    </p:spTree>
    <p:extLst>
      <p:ext uri="{BB962C8B-B14F-4D97-AF65-F5344CB8AC3E}">
        <p14:creationId xmlns:p14="http://schemas.microsoft.com/office/powerpoint/2010/main" val="2949612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Modeling Mode contains a variety of tools for creating both simple and complex 3D assets for all your visualization projects. </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 These tools are designed to streamline the asset creation process and are compatible with meshes created using traditional workflows, as well as more complex meshes that are generated by photogrammetry.</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The Modeling editor mode provides a toolset for creating and sculpting static meshes directly in Unreal Engine. </a:t>
            </a:r>
          </a:p>
          <a:p>
            <a:pPr marL="704850" marR="0" lvl="1" indent="-171450" algn="l" rtl="0">
              <a:spcBef>
                <a:spcPts val="0"/>
              </a:spcBef>
              <a:spcAft>
                <a:spcPts val="0"/>
              </a:spcAft>
              <a:buClr>
                <a:schemeClr val="dk1"/>
              </a:buClr>
              <a:buSzPts val="1200"/>
            </a:pPr>
            <a:r>
              <a:rPr lang="en-US" b="0" i="0" dirty="0">
                <a:solidFill>
                  <a:srgbClr val="000000"/>
                </a:solidFill>
                <a:effectLst/>
                <a:latin typeface="OpenSans_Regular"/>
              </a:rPr>
              <a:t>You can use it to create new meshes, rapidly prototype level geometry, and edit existing models to add variety to your world. </a:t>
            </a:r>
          </a:p>
          <a:p>
            <a:pPr marL="247650" marR="0" lvl="0" indent="-171450" algn="l" rtl="0">
              <a:spcBef>
                <a:spcPts val="0"/>
              </a:spcBef>
              <a:spcAft>
                <a:spcPts val="0"/>
              </a:spcAft>
              <a:buClr>
                <a:schemeClr val="dk1"/>
              </a:buClr>
              <a:buSzPts val="1200"/>
            </a:pPr>
            <a:endParaRPr lang="en-US" dirty="0">
              <a:solidFill>
                <a:srgbClr val="000000"/>
              </a:solidFill>
            </a:endParaRPr>
          </a:p>
        </p:txBody>
      </p:sp>
    </p:spTree>
    <p:extLst>
      <p:ext uri="{BB962C8B-B14F-4D97-AF65-F5344CB8AC3E}">
        <p14:creationId xmlns:p14="http://schemas.microsoft.com/office/powerpoint/2010/main" val="2581833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47650" marR="0" lvl="0" indent="-171450" algn="l" rtl="0">
              <a:spcBef>
                <a:spcPts val="0"/>
              </a:spcBef>
              <a:spcAft>
                <a:spcPts val="0"/>
              </a:spcAft>
              <a:buClr>
                <a:schemeClr val="dk1"/>
              </a:buClr>
              <a:buSzPts val="1200"/>
            </a:pPr>
            <a:r>
              <a:rPr lang="en-US" b="1" i="0" dirty="0">
                <a:solidFill>
                  <a:srgbClr val="000000"/>
                </a:solidFill>
                <a:effectLst/>
                <a:latin typeface="OpenSans_Regular"/>
              </a:rPr>
              <a:t>Animation Mode</a:t>
            </a:r>
            <a:r>
              <a:rPr lang="en-US" b="0" i="0" dirty="0">
                <a:solidFill>
                  <a:srgbClr val="000000"/>
                </a:solidFill>
                <a:effectLst/>
                <a:latin typeface="OpenSans_Regular"/>
              </a:rPr>
              <a:t> is a </a:t>
            </a:r>
            <a:r>
              <a:rPr lang="en-US" b="0" i="0" dirty="0">
                <a:solidFill>
                  <a:srgbClr val="303030"/>
                </a:solidFill>
                <a:effectLst/>
                <a:latin typeface="OpenSans_Regular"/>
                <a:hlinkClick r:id="rId3"/>
              </a:rPr>
              <a:t>Mode</a:t>
            </a:r>
            <a:r>
              <a:rPr lang="en-US" b="0" i="0" dirty="0">
                <a:solidFill>
                  <a:srgbClr val="000000"/>
                </a:solidFill>
                <a:effectLst/>
                <a:latin typeface="OpenSans_Regular"/>
              </a:rPr>
              <a:t> in Unreal Engine that exposes new tools, panels, and editor behaviors that assist your animation workflows.</a:t>
            </a:r>
          </a:p>
          <a:p>
            <a:pPr marL="247650" marR="0" lvl="0" indent="-171450" algn="l" rtl="0">
              <a:spcBef>
                <a:spcPts val="0"/>
              </a:spcBef>
              <a:spcAft>
                <a:spcPts val="0"/>
              </a:spcAft>
              <a:buClr>
                <a:schemeClr val="dk1"/>
              </a:buClr>
              <a:buSzPts val="1200"/>
            </a:pPr>
            <a:r>
              <a:rPr lang="en-US" b="0" i="0" dirty="0">
                <a:solidFill>
                  <a:srgbClr val="000000"/>
                </a:solidFill>
                <a:effectLst/>
                <a:latin typeface="OpenSans_Regular"/>
              </a:rPr>
              <a:t> Using this Mode when animating with Control Rig offers a more animation-focused editor experience, with tabs to aid in selecting Controls, transform displays, and launching tools.</a:t>
            </a:r>
          </a:p>
          <a:p>
            <a:pPr marL="247650" marR="0" lvl="0" indent="-171450" algn="l" defTabSz="914400" rtl="0" eaLnBrk="1" fontAlgn="auto" latinLnBrk="0" hangingPunct="1">
              <a:lnSpc>
                <a:spcPct val="100000"/>
              </a:lnSpc>
              <a:spcBef>
                <a:spcPts val="0"/>
              </a:spcBef>
              <a:spcAft>
                <a:spcPts val="0"/>
              </a:spcAft>
              <a:buClr>
                <a:schemeClr val="dk1"/>
              </a:buClr>
              <a:buSzPts val="1200"/>
              <a:buFont typeface="Arial"/>
              <a:buChar char="●"/>
              <a:tabLst/>
              <a:defRPr/>
            </a:pPr>
            <a:r>
              <a:rPr lang="en-US" b="0" i="0" dirty="0">
                <a:solidFill>
                  <a:srgbClr val="000000"/>
                </a:solidFill>
                <a:effectLst/>
                <a:latin typeface="OpenSans_Regular"/>
              </a:rPr>
              <a:t>Animation Mode is mainly dependent on using Control Rig within Sequencer, therefore a </a:t>
            </a:r>
            <a:r>
              <a:rPr lang="en-US" b="0" i="0" dirty="0">
                <a:solidFill>
                  <a:srgbClr val="303030"/>
                </a:solidFill>
                <a:effectLst/>
                <a:latin typeface="OpenSans_Regular"/>
                <a:hlinkClick r:id="rId4"/>
              </a:rPr>
              <a:t>basic knowledge</a:t>
            </a:r>
            <a:r>
              <a:rPr lang="en-US" b="0" i="0" dirty="0">
                <a:solidFill>
                  <a:srgbClr val="000000"/>
                </a:solidFill>
                <a:effectLst/>
                <a:latin typeface="OpenSans_Regular"/>
              </a:rPr>
              <a:t> of Sequencer is required.</a:t>
            </a:r>
          </a:p>
          <a:p>
            <a:pPr marL="76200" marR="0" lvl="0" indent="0" algn="l" rtl="0">
              <a:spcBef>
                <a:spcPts val="0"/>
              </a:spcBef>
              <a:spcAft>
                <a:spcPts val="0"/>
              </a:spcAft>
              <a:buClr>
                <a:schemeClr val="dk1"/>
              </a:buClr>
              <a:buSzPts val="1200"/>
              <a:buNone/>
            </a:pPr>
            <a:endParaRPr lang="en-US" dirty="0">
              <a:solidFill>
                <a:srgbClr val="000000"/>
              </a:solidFill>
            </a:endParaRPr>
          </a:p>
        </p:txBody>
      </p:sp>
    </p:spTree>
    <p:extLst>
      <p:ext uri="{BB962C8B-B14F-4D97-AF65-F5344CB8AC3E}">
        <p14:creationId xmlns:p14="http://schemas.microsoft.com/office/powerpoint/2010/main" val="3307081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75e7ed345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75e7ed345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58cb875731_0_2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58cb875731_0_2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None/>
            </a:pPr>
            <a:r>
              <a:rPr lang="en-US" dirty="0">
                <a:solidFill>
                  <a:srgbClr val="000000"/>
                </a:solidFill>
              </a:rPr>
              <a:t>Project Structure: how things are organized.</a:t>
            </a:r>
            <a:endParaRPr dirty="0"/>
          </a:p>
          <a:p>
            <a:pPr marL="158750" indent="0" rtl="0" fontAlgn="base">
              <a:spcBef>
                <a:spcPts val="0"/>
              </a:spcBef>
              <a:spcAft>
                <a:spcPts val="0"/>
              </a:spcAft>
              <a:buFont typeface="Arial" panose="020B0604020202020204" pitchFamily="34" charset="0"/>
              <a:buNone/>
            </a:pPr>
            <a:endParaRPr lang="en-US" sz="1100" b="0" i="0" u="none" strike="noStrike" dirty="0">
              <a:solidFill>
                <a:srgbClr val="000000"/>
              </a:solidFill>
              <a:effectLst/>
              <a:latin typeface="Arial"/>
            </a:endParaRPr>
          </a:p>
          <a:p>
            <a:pPr marL="457200" indent="-298450" rtl="0" fontAlgn="base">
              <a:spcBef>
                <a:spcPts val="0"/>
              </a:spcBef>
              <a:spcAft>
                <a:spcPts val="0"/>
              </a:spcAft>
            </a:pPr>
            <a:r>
              <a:rPr lang="en-US" sz="1800" b="0" i="0" u="none" strike="noStrike" dirty="0">
                <a:solidFill>
                  <a:srgbClr val="000000"/>
                </a:solidFill>
                <a:effectLst/>
                <a:latin typeface="Arial" panose="020B0604020202020204" pitchFamily="34" charset="0"/>
              </a:rPr>
              <a:t>An Unreal Engine project is not made of a single file but rather a collection of source-code files, content asset files (as you create and/or import them), plugins, configuration files, and other support files.</a:t>
            </a:r>
          </a:p>
          <a:p>
            <a:pPr marL="457200" indent="-298450" rtl="0" fontAlgn="base">
              <a:spcBef>
                <a:spcPts val="0"/>
              </a:spcBef>
              <a:spcAft>
                <a:spcPts val="0"/>
              </a:spcAft>
            </a:pPr>
            <a:r>
              <a:rPr lang="en-US" sz="1800" b="0" i="0" u="none" strike="noStrike" dirty="0">
                <a:solidFill>
                  <a:srgbClr val="000000"/>
                </a:solidFill>
                <a:effectLst/>
                <a:latin typeface="Arial" panose="020B0604020202020204" pitchFamily="34" charset="0"/>
              </a:rPr>
              <a:t>A Level is a container for every object you see and interact with. It comprises a collection of assets that work together to bring your vision to life. It can range from massive worlds to small rooms with only a few actors.</a:t>
            </a:r>
          </a:p>
          <a:p>
            <a:pPr marL="457200" indent="-298450" rtl="0" fontAlgn="base">
              <a:spcBef>
                <a:spcPts val="0"/>
              </a:spcBef>
              <a:spcAft>
                <a:spcPts val="0"/>
              </a:spcAft>
            </a:pPr>
            <a:r>
              <a:rPr lang="en-US" sz="1800" b="0" i="0" u="none" strike="noStrike" dirty="0">
                <a:solidFill>
                  <a:srgbClr val="000000"/>
                </a:solidFill>
                <a:effectLst/>
                <a:latin typeface="Arial" panose="020B0604020202020204" pitchFamily="34" charset="0"/>
              </a:rPr>
              <a:t>A Sub-Level is technically a level in its own right but is mainly used for the purposes of level-streaming, where you can load and unload parts of your world to increase performance. </a:t>
            </a:r>
          </a:p>
          <a:p>
            <a:pPr marL="914400" lvl="1" indent="-298450" rtl="0" fontAlgn="base">
              <a:spcBef>
                <a:spcPts val="0"/>
              </a:spcBef>
              <a:spcAft>
                <a:spcPts val="0"/>
              </a:spcAft>
            </a:pPr>
            <a:r>
              <a:rPr lang="en-US" sz="1800" b="0" i="0" u="none" strike="noStrike" dirty="0">
                <a:solidFill>
                  <a:srgbClr val="000000"/>
                </a:solidFill>
                <a:effectLst/>
                <a:latin typeface="Arial" panose="020B0604020202020204" pitchFamily="34" charset="0"/>
              </a:rPr>
              <a:t>The nature of a sub-level is such that it is often used in collaborative environments. </a:t>
            </a:r>
          </a:p>
          <a:p>
            <a:pPr marL="914400" lvl="1" indent="-298450" rtl="0" fontAlgn="base">
              <a:spcBef>
                <a:spcPts val="0"/>
              </a:spcBef>
              <a:spcAft>
                <a:spcPts val="0"/>
              </a:spcAft>
            </a:pPr>
            <a:r>
              <a:rPr lang="en-US" sz="1800" b="0" i="0" u="none" strike="noStrike" dirty="0">
                <a:solidFill>
                  <a:srgbClr val="000000"/>
                </a:solidFill>
                <a:effectLst/>
                <a:latin typeface="Arial" panose="020B0604020202020204" pitchFamily="34" charset="0"/>
              </a:rPr>
              <a:t>A given level can then reference a sub-level in your project for various reasons, including level streaming.</a:t>
            </a:r>
          </a:p>
          <a:p>
            <a:pPr marL="457200" indent="-298450" rtl="0" fontAlgn="base">
              <a:spcBef>
                <a:spcPts val="0"/>
              </a:spcBef>
              <a:spcAft>
                <a:spcPts val="0"/>
              </a:spcAft>
            </a:pPr>
            <a:r>
              <a:rPr lang="en-US" sz="1800" b="0" i="0" u="none" strike="noStrike" dirty="0">
                <a:solidFill>
                  <a:srgbClr val="000000"/>
                </a:solidFill>
                <a:effectLst/>
                <a:latin typeface="Arial" panose="020B0604020202020204" pitchFamily="34" charset="0"/>
              </a:rPr>
              <a:t>Actors can be placed in the world and transformed through Move, Rotate, and Scale. </a:t>
            </a:r>
          </a:p>
          <a:p>
            <a:pPr marL="457200" indent="-298450" rtl="0" fontAlgn="base">
              <a:spcBef>
                <a:spcPts val="0"/>
              </a:spcBef>
              <a:spcAft>
                <a:spcPts val="0"/>
              </a:spcAft>
            </a:pPr>
            <a:r>
              <a:rPr lang="en-US" sz="1800" b="0" i="0" u="none" strike="noStrike" dirty="0">
                <a:solidFill>
                  <a:srgbClr val="000000"/>
                </a:solidFill>
                <a:effectLst/>
                <a:latin typeface="Arial" panose="020B0604020202020204" pitchFamily="34" charset="0"/>
              </a:rPr>
              <a:t>They can be rendered and have materials applied, collision properties, and scripted logic, and they can also be animated. </a:t>
            </a:r>
          </a:p>
          <a:p>
            <a:pPr marL="457200" indent="-298450" rtl="0" fontAlgn="base">
              <a:spcBef>
                <a:spcPts val="0"/>
              </a:spcBef>
              <a:spcAft>
                <a:spcPts val="0"/>
              </a:spcAft>
            </a:pPr>
            <a:r>
              <a:rPr lang="en-US" sz="1800" b="0" i="0" u="none" strike="noStrike" dirty="0">
                <a:solidFill>
                  <a:srgbClr val="000000"/>
                </a:solidFill>
                <a:effectLst/>
                <a:latin typeface="Arial" panose="020B0604020202020204" pitchFamily="34" charset="0"/>
              </a:rPr>
              <a:t>There are different classes of actors, such as the </a:t>
            </a:r>
            <a:r>
              <a:rPr lang="en-US" sz="1800" b="0" i="0" u="none" strike="noStrike" dirty="0" err="1">
                <a:solidFill>
                  <a:srgbClr val="000000"/>
                </a:solidFill>
                <a:effectLst/>
                <a:latin typeface="Arial" panose="020B0604020202020204" pitchFamily="34" charset="0"/>
              </a:rPr>
              <a:t>StaticMeshActor</a:t>
            </a:r>
            <a:r>
              <a:rPr lang="en-US" sz="1800" b="0" i="0" u="none" strike="noStrike" dirty="0">
                <a:solidFill>
                  <a:srgbClr val="000000"/>
                </a:solidFill>
                <a:effectLst/>
                <a:latin typeface="Arial" panose="020B0604020202020204" pitchFamily="34" charset="0"/>
              </a:rPr>
              <a:t>, which is most common, but also for lights, sounds, particle systems, and cameras. </a:t>
            </a:r>
          </a:p>
        </p:txBody>
      </p:sp>
      <p:sp>
        <p:nvSpPr>
          <p:cNvPr id="216" name="Google Shape;2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58cb875731_0_2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58cb875731_0_2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SzPts val="1100"/>
            </a:pPr>
            <a:r>
              <a:rPr lang="en-US" sz="1800" b="0" i="0" u="none" strike="noStrike" dirty="0">
                <a:solidFill>
                  <a:srgbClr val="000000"/>
                </a:solidFill>
                <a:effectLst/>
                <a:latin typeface="Arial" panose="020B0604020202020204" pitchFamily="34" charset="0"/>
              </a:rPr>
              <a:t>To make a new level go to File -&gt; New Level.</a:t>
            </a:r>
          </a:p>
          <a:p>
            <a:pPr marL="285750" marR="0" lvl="0" indent="-285750" algn="l" rtl="0">
              <a:lnSpc>
                <a:spcPct val="100000"/>
              </a:lnSpc>
              <a:spcBef>
                <a:spcPts val="0"/>
              </a:spcBef>
              <a:spcAft>
                <a:spcPts val="0"/>
              </a:spcAft>
              <a:buSzPts val="1100"/>
            </a:pPr>
            <a:r>
              <a:rPr lang="en-US" sz="1800" b="0" i="0" u="none" strike="noStrike" dirty="0">
                <a:solidFill>
                  <a:srgbClr val="000000"/>
                </a:solidFill>
                <a:effectLst/>
                <a:latin typeface="Arial" panose="020B0604020202020204" pitchFamily="34" charset="0"/>
              </a:rPr>
              <a:t>This will evoke the new level dialogue box. </a:t>
            </a:r>
          </a:p>
          <a:p>
            <a:pPr marL="285750" marR="0" lvl="0" indent="-285750" algn="l" rtl="0">
              <a:lnSpc>
                <a:spcPct val="100000"/>
              </a:lnSpc>
              <a:spcBef>
                <a:spcPts val="0"/>
              </a:spcBef>
              <a:spcAft>
                <a:spcPts val="0"/>
              </a:spcAft>
              <a:buSzPts val="1100"/>
            </a:pPr>
            <a:r>
              <a:rPr lang="en-US" sz="1800" b="0" i="0" u="none" strike="noStrike" dirty="0">
                <a:solidFill>
                  <a:srgbClr val="000000"/>
                </a:solidFill>
                <a:effectLst/>
                <a:latin typeface="Arial" panose="020B0604020202020204" pitchFamily="34" charset="0"/>
              </a:rPr>
              <a:t>From the New Level creation you can do the following:</a:t>
            </a:r>
          </a:p>
          <a:p>
            <a:pPr marL="742950" marR="0" lvl="1" indent="-285750" algn="l" rtl="0">
              <a:lnSpc>
                <a:spcPct val="100000"/>
              </a:lnSpc>
              <a:spcBef>
                <a:spcPts val="0"/>
              </a:spcBef>
              <a:spcAft>
                <a:spcPts val="0"/>
              </a:spcAft>
              <a:buSzPts val="1100"/>
            </a:pPr>
            <a:r>
              <a:rPr lang="en-US" sz="1800" b="0" i="0" u="none" strike="noStrike" dirty="0">
                <a:solidFill>
                  <a:srgbClr val="000000"/>
                </a:solidFill>
                <a:effectLst/>
                <a:latin typeface="Arial" panose="020B0604020202020204" pitchFamily="34" charset="0"/>
              </a:rPr>
              <a:t>Create a new Open World style level that has landscape and lighting that is preset up to work with massive open world projects.</a:t>
            </a:r>
          </a:p>
          <a:p>
            <a:pPr marL="742950" marR="0" lvl="1" indent="-285750" algn="l" rtl="0">
              <a:lnSpc>
                <a:spcPct val="100000"/>
              </a:lnSpc>
              <a:spcBef>
                <a:spcPts val="0"/>
              </a:spcBef>
              <a:spcAft>
                <a:spcPts val="0"/>
              </a:spcAft>
              <a:buSzPts val="1100"/>
            </a:pPr>
            <a:r>
              <a:rPr lang="en-US" sz="1800" b="0" i="0" u="none" strike="noStrike" dirty="0">
                <a:solidFill>
                  <a:srgbClr val="000000"/>
                </a:solidFill>
                <a:effectLst/>
                <a:latin typeface="Arial" panose="020B0604020202020204" pitchFamily="34" charset="0"/>
              </a:rPr>
              <a:t>Create an empty Open World style level that has the bare minimum setup needed to work with open worlds.</a:t>
            </a:r>
          </a:p>
          <a:p>
            <a:pPr marL="742950" marR="0" lvl="1" indent="-285750" algn="l" rtl="0">
              <a:lnSpc>
                <a:spcPct val="100000"/>
              </a:lnSpc>
              <a:spcBef>
                <a:spcPts val="0"/>
              </a:spcBef>
              <a:spcAft>
                <a:spcPts val="0"/>
              </a:spcAft>
              <a:buSzPts val="1100"/>
            </a:pPr>
            <a:r>
              <a:rPr lang="en-US" sz="1800" b="0" i="0" u="none" strike="noStrike" dirty="0">
                <a:solidFill>
                  <a:srgbClr val="000000"/>
                </a:solidFill>
                <a:effectLst/>
                <a:latin typeface="Arial" panose="020B0604020202020204" pitchFamily="34" charset="0"/>
              </a:rPr>
              <a:t>Create a basic map that has a few actors setup to work as a level.</a:t>
            </a:r>
          </a:p>
          <a:p>
            <a:pPr marL="742950" marR="0" lvl="1" indent="-285750" algn="l" rtl="0">
              <a:lnSpc>
                <a:spcPct val="100000"/>
              </a:lnSpc>
              <a:spcBef>
                <a:spcPts val="0"/>
              </a:spcBef>
              <a:spcAft>
                <a:spcPts val="0"/>
              </a:spcAft>
              <a:buSzPts val="1100"/>
            </a:pPr>
            <a:r>
              <a:rPr lang="en-US" sz="1800" b="0" i="0" u="none" strike="noStrike" dirty="0">
                <a:solidFill>
                  <a:srgbClr val="000000"/>
                </a:solidFill>
                <a:effectLst/>
                <a:latin typeface="Arial" panose="020B0604020202020204" pitchFamily="34" charset="0"/>
              </a:rPr>
              <a:t>Create a level that has nothing inside of it.</a:t>
            </a:r>
          </a:p>
          <a:p>
            <a:pPr marL="285750" marR="0" lvl="0" indent="-285750" algn="l" rtl="0">
              <a:lnSpc>
                <a:spcPct val="100000"/>
              </a:lnSpc>
              <a:spcBef>
                <a:spcPts val="0"/>
              </a:spcBef>
              <a:spcAft>
                <a:spcPts val="0"/>
              </a:spcAft>
              <a:buSzPts val="1100"/>
            </a:pPr>
            <a:r>
              <a:rPr lang="en-US" sz="1800" b="0" i="0" u="none" strike="noStrike" dirty="0">
                <a:solidFill>
                  <a:srgbClr val="000000"/>
                </a:solidFill>
                <a:effectLst/>
                <a:latin typeface="Arial" panose="020B0604020202020204" pitchFamily="34" charset="0"/>
              </a:rPr>
              <a:t>For now select the Basic option and then press Create/</a:t>
            </a:r>
          </a:p>
          <a:p>
            <a:pPr marL="0" marR="0" lvl="0" indent="0" algn="l" rtl="0">
              <a:lnSpc>
                <a:spcPct val="100000"/>
              </a:lnSpc>
              <a:spcBef>
                <a:spcPts val="0"/>
              </a:spcBef>
              <a:spcAft>
                <a:spcPts val="0"/>
              </a:spcAft>
              <a:buSzPts val="1100"/>
              <a:buNone/>
            </a:pPr>
            <a:r>
              <a:rPr lang="en-US" sz="1800" b="0" i="0" u="none" strike="noStrike" dirty="0">
                <a:solidFill>
                  <a:srgbClr val="000000"/>
                </a:solidFill>
                <a:effectLst/>
                <a:latin typeface="Arial" panose="020B0604020202020204" pitchFamily="34" charset="0"/>
              </a:rPr>
              <a:t>	</a:t>
            </a:r>
          </a:p>
        </p:txBody>
      </p:sp>
      <p:sp>
        <p:nvSpPr>
          <p:cNvPr id="216" name="Google Shape;2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963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58cb875731_0_2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58cb875731_0_2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00050" marR="0" lvl="0" indent="-171450" algn="l" rtl="0">
              <a:lnSpc>
                <a:spcPct val="100000"/>
              </a:lnSpc>
              <a:spcBef>
                <a:spcPts val="0"/>
              </a:spcBef>
              <a:spcAft>
                <a:spcPts val="0"/>
              </a:spcAft>
              <a:buClr>
                <a:srgbClr val="000000"/>
              </a:buClr>
              <a:buSzPts val="1100"/>
            </a:pPr>
            <a:r>
              <a:rPr lang="en-US" dirty="0"/>
              <a:t>Create a new level and select the Basic option.</a:t>
            </a:r>
          </a:p>
          <a:p>
            <a:pPr marL="400050" marR="0" lvl="0" indent="-171450" algn="l" rtl="0">
              <a:lnSpc>
                <a:spcPct val="100000"/>
              </a:lnSpc>
              <a:spcBef>
                <a:spcPts val="0"/>
              </a:spcBef>
              <a:spcAft>
                <a:spcPts val="0"/>
              </a:spcAft>
              <a:buClr>
                <a:srgbClr val="000000"/>
              </a:buClr>
              <a:buSzPts val="1100"/>
            </a:pPr>
            <a:r>
              <a:rPr lang="en-US" dirty="0"/>
              <a:t>Then press the create button.</a:t>
            </a:r>
          </a:p>
          <a:p>
            <a:pPr marL="400050" marR="0" lvl="0" indent="-171450" algn="l" rtl="0">
              <a:lnSpc>
                <a:spcPct val="100000"/>
              </a:lnSpc>
              <a:spcBef>
                <a:spcPts val="0"/>
              </a:spcBef>
              <a:spcAft>
                <a:spcPts val="0"/>
              </a:spcAft>
              <a:buClr>
                <a:srgbClr val="000000"/>
              </a:buClr>
              <a:buSzPts val="1100"/>
            </a:pPr>
            <a:r>
              <a:rPr lang="en-US" dirty="0"/>
              <a:t>Once the level is created, delete the floor static mesh.</a:t>
            </a:r>
          </a:p>
          <a:p>
            <a:pPr marL="400050" marR="0" lvl="0" indent="-171450" algn="l" rtl="0">
              <a:lnSpc>
                <a:spcPct val="100000"/>
              </a:lnSpc>
              <a:spcBef>
                <a:spcPts val="0"/>
              </a:spcBef>
              <a:spcAft>
                <a:spcPts val="0"/>
              </a:spcAft>
              <a:buClr>
                <a:srgbClr val="000000"/>
              </a:buClr>
              <a:buSzPts val="1100"/>
            </a:pPr>
            <a:r>
              <a:rPr lang="en-US" dirty="0"/>
              <a:t>Save the level in the level folder with a name of Level_02.</a:t>
            </a:r>
          </a:p>
          <a:p>
            <a:pPr marL="400050" marR="0" lvl="0" indent="-171450" algn="l" rtl="0">
              <a:lnSpc>
                <a:spcPct val="100000"/>
              </a:lnSpc>
              <a:spcBef>
                <a:spcPts val="0"/>
              </a:spcBef>
              <a:spcAft>
                <a:spcPts val="0"/>
              </a:spcAft>
              <a:buClr>
                <a:srgbClr val="000000"/>
              </a:buClr>
              <a:buSzPts val="1100"/>
            </a:pPr>
            <a:endParaRPr dirty="0"/>
          </a:p>
        </p:txBody>
      </p:sp>
      <p:sp>
        <p:nvSpPr>
          <p:cNvPr id="234" name="Google Shape;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00050" marR="0" lvl="0" indent="-171450" algn="l" rtl="0">
              <a:lnSpc>
                <a:spcPct val="100000"/>
              </a:lnSpc>
              <a:spcBef>
                <a:spcPts val="0"/>
              </a:spcBef>
              <a:spcAft>
                <a:spcPts val="0"/>
              </a:spcAft>
              <a:buClr>
                <a:srgbClr val="000000"/>
              </a:buClr>
              <a:buSzPts val="1100"/>
            </a:pPr>
            <a:r>
              <a:rPr lang="en-US" dirty="0"/>
              <a:t>Locate the world settings menu.</a:t>
            </a:r>
          </a:p>
          <a:p>
            <a:pPr marL="857250" marR="0" lvl="1" indent="-171450" algn="l" rtl="0">
              <a:lnSpc>
                <a:spcPct val="100000"/>
              </a:lnSpc>
              <a:spcBef>
                <a:spcPts val="0"/>
              </a:spcBef>
              <a:spcAft>
                <a:spcPts val="0"/>
              </a:spcAft>
              <a:buClr>
                <a:srgbClr val="000000"/>
              </a:buClr>
              <a:buSzPts val="1100"/>
            </a:pPr>
            <a:r>
              <a:rPr lang="en-US" dirty="0"/>
              <a:t>Generally this docked in a tab next to the details panel.</a:t>
            </a:r>
          </a:p>
          <a:p>
            <a:pPr marL="857250" marR="0" lvl="1" indent="-171450" algn="l" rtl="0">
              <a:lnSpc>
                <a:spcPct val="100000"/>
              </a:lnSpc>
              <a:spcBef>
                <a:spcPts val="0"/>
              </a:spcBef>
              <a:spcAft>
                <a:spcPts val="0"/>
              </a:spcAft>
              <a:buClr>
                <a:srgbClr val="000000"/>
              </a:buClr>
              <a:buSzPts val="1100"/>
            </a:pPr>
            <a:r>
              <a:rPr lang="en-US" dirty="0"/>
              <a:t>If you don’t have it go to Window -&gt; World Settings</a:t>
            </a:r>
          </a:p>
          <a:p>
            <a:pPr marL="400050" marR="0" lvl="0" indent="-171450" algn="l" rtl="0">
              <a:lnSpc>
                <a:spcPct val="100000"/>
              </a:lnSpc>
              <a:spcBef>
                <a:spcPts val="0"/>
              </a:spcBef>
              <a:spcAft>
                <a:spcPts val="0"/>
              </a:spcAft>
              <a:buClr>
                <a:srgbClr val="000000"/>
              </a:buClr>
              <a:buSzPts val="1100"/>
            </a:pPr>
            <a:r>
              <a:rPr lang="en-US" dirty="0"/>
              <a:t>The World Settings menu defines the base settings a level should have.</a:t>
            </a:r>
          </a:p>
          <a:p>
            <a:pPr marL="857250" marR="0" lvl="1" indent="-171450" algn="l" rtl="0">
              <a:lnSpc>
                <a:spcPct val="100000"/>
              </a:lnSpc>
              <a:spcBef>
                <a:spcPts val="0"/>
              </a:spcBef>
              <a:spcAft>
                <a:spcPts val="0"/>
              </a:spcAft>
              <a:buClr>
                <a:srgbClr val="000000"/>
              </a:buClr>
              <a:buSzPts val="1100"/>
            </a:pPr>
            <a:r>
              <a:rPr lang="en-US" dirty="0"/>
              <a:t>For example when this level is loaded, how should it be played by the end user and what should they look like.</a:t>
            </a:r>
          </a:p>
          <a:p>
            <a:pPr marL="400050" marR="0" lvl="0" indent="-171450" algn="l" rtl="0">
              <a:lnSpc>
                <a:spcPct val="100000"/>
              </a:lnSpc>
              <a:spcBef>
                <a:spcPts val="0"/>
              </a:spcBef>
              <a:spcAft>
                <a:spcPts val="0"/>
              </a:spcAft>
              <a:buClr>
                <a:srgbClr val="000000"/>
              </a:buClr>
              <a:buSzPts val="1100"/>
            </a:pPr>
            <a:r>
              <a:rPr lang="en-US" dirty="0"/>
              <a:t>For this level we need to make sure that the game mode for our project is loaded.</a:t>
            </a:r>
          </a:p>
          <a:p>
            <a:pPr marL="857250" marR="0" lvl="1" indent="-171450" algn="l" rtl="0">
              <a:lnSpc>
                <a:spcPct val="100000"/>
              </a:lnSpc>
              <a:spcBef>
                <a:spcPts val="0"/>
              </a:spcBef>
              <a:spcAft>
                <a:spcPts val="0"/>
              </a:spcAft>
              <a:buClr>
                <a:srgbClr val="000000"/>
              </a:buClr>
              <a:buSzPts val="1100"/>
            </a:pPr>
            <a:r>
              <a:rPr lang="en-US" dirty="0"/>
              <a:t>To do this locate the Game Mode override in the world settings.</a:t>
            </a:r>
          </a:p>
          <a:p>
            <a:pPr marL="857250" marR="0" lvl="1" indent="-171450" algn="l" rtl="0">
              <a:lnSpc>
                <a:spcPct val="100000"/>
              </a:lnSpc>
              <a:spcBef>
                <a:spcPts val="0"/>
              </a:spcBef>
              <a:spcAft>
                <a:spcPts val="0"/>
              </a:spcAft>
              <a:buClr>
                <a:srgbClr val="000000"/>
              </a:buClr>
              <a:buSzPts val="1100"/>
            </a:pPr>
            <a:r>
              <a:rPr lang="en-US" dirty="0"/>
              <a:t>Click on the drop down and then locate the </a:t>
            </a:r>
            <a:r>
              <a:rPr lang="en-US" dirty="0" err="1"/>
              <a:t>BP_BoxHunterGameMode</a:t>
            </a:r>
            <a:r>
              <a:rPr lang="en-US" dirty="0"/>
              <a:t>.</a:t>
            </a:r>
          </a:p>
          <a:p>
            <a:pPr marL="400050" marR="0" lvl="0" indent="-171450" algn="l" rtl="0">
              <a:lnSpc>
                <a:spcPct val="100000"/>
              </a:lnSpc>
              <a:spcBef>
                <a:spcPts val="0"/>
              </a:spcBef>
              <a:spcAft>
                <a:spcPts val="0"/>
              </a:spcAft>
              <a:buClr>
                <a:srgbClr val="000000"/>
              </a:buClr>
              <a:buSzPts val="1100"/>
            </a:pPr>
            <a:r>
              <a:rPr lang="en-US" dirty="0"/>
              <a:t>There is a lot in here so take some time to look the options over.</a:t>
            </a:r>
          </a:p>
          <a:p>
            <a:pPr marL="400050" marR="0" lvl="0" indent="-171450" algn="l" rtl="0">
              <a:lnSpc>
                <a:spcPct val="100000"/>
              </a:lnSpc>
              <a:spcBef>
                <a:spcPts val="0"/>
              </a:spcBef>
              <a:spcAft>
                <a:spcPts val="0"/>
              </a:spcAft>
              <a:buClr>
                <a:srgbClr val="000000"/>
              </a:buClr>
              <a:buSzPts val="1100"/>
            </a:pPr>
            <a:r>
              <a:rPr lang="en-US" dirty="0"/>
              <a:t>Once you have done this make sure to save the map.</a:t>
            </a:r>
          </a:p>
          <a:p>
            <a:pPr marL="400050" marR="0" lvl="0" indent="-171450" algn="l" rtl="0">
              <a:lnSpc>
                <a:spcPct val="100000"/>
              </a:lnSpc>
              <a:spcBef>
                <a:spcPts val="0"/>
              </a:spcBef>
              <a:spcAft>
                <a:spcPts val="0"/>
              </a:spcAft>
              <a:buClr>
                <a:srgbClr val="000000"/>
              </a:buClr>
              <a:buSzPts val="1100"/>
            </a:pPr>
            <a:endParaRPr dirty="0"/>
          </a:p>
        </p:txBody>
      </p:sp>
      <p:sp>
        <p:nvSpPr>
          <p:cNvPr id="234" name="Google Shape;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588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pPr>
            <a:r>
              <a:rPr lang="en-US" dirty="0"/>
              <a:t>You can set the level that should load both when the editor starts and when the game starts.</a:t>
            </a:r>
          </a:p>
          <a:p>
            <a:pPr marL="457200" lvl="0" indent="-298450" algn="l" rtl="0">
              <a:lnSpc>
                <a:spcPct val="100000"/>
              </a:lnSpc>
              <a:spcBef>
                <a:spcPts val="0"/>
              </a:spcBef>
              <a:spcAft>
                <a:spcPts val="0"/>
              </a:spcAft>
              <a:buSzPts val="1100"/>
            </a:pPr>
            <a:r>
              <a:rPr lang="en-US" dirty="0"/>
              <a:t>You will the option to do this under Project Setting -&gt; Maps &amp; Modes -&gt; Default Maps</a:t>
            </a:r>
          </a:p>
          <a:p>
            <a:pPr marL="914400" lvl="1" indent="-298450" algn="l" rtl="0">
              <a:lnSpc>
                <a:spcPct val="100000"/>
              </a:lnSpc>
              <a:spcBef>
                <a:spcPts val="0"/>
              </a:spcBef>
              <a:spcAft>
                <a:spcPts val="0"/>
              </a:spcAft>
              <a:buSzPts val="1100"/>
            </a:pPr>
            <a:r>
              <a:rPr lang="en-US" dirty="0"/>
              <a:t>For this make sure the Editor and Game are set to the level you created in the previous step, Level_02.</a:t>
            </a:r>
          </a:p>
          <a:p>
            <a:pPr marL="457200" lvl="0" indent="-298450" algn="l" rtl="0">
              <a:lnSpc>
                <a:spcPct val="100000"/>
              </a:lnSpc>
              <a:spcBef>
                <a:spcPts val="0"/>
              </a:spcBef>
              <a:spcAft>
                <a:spcPts val="0"/>
              </a:spcAft>
              <a:buSzPts val="1100"/>
            </a:pPr>
            <a:r>
              <a:rPr lang="en-US" dirty="0"/>
              <a:t>You can use one map or multiple maps depending on the needs of your project:</a:t>
            </a:r>
          </a:p>
          <a:p>
            <a:pPr marL="914400" lvl="1" indent="-298450" algn="l" rtl="0">
              <a:lnSpc>
                <a:spcPct val="100000"/>
              </a:lnSpc>
              <a:spcBef>
                <a:spcPts val="0"/>
              </a:spcBef>
              <a:spcAft>
                <a:spcPts val="0"/>
              </a:spcAft>
              <a:buSzPts val="1100"/>
            </a:pPr>
            <a:r>
              <a:rPr lang="en-US" dirty="0"/>
              <a:t>This project uses two levels, a main menu and a game level.</a:t>
            </a:r>
          </a:p>
          <a:p>
            <a:pPr marL="914400" lvl="1" indent="-298450" algn="l" rtl="0">
              <a:lnSpc>
                <a:spcPct val="100000"/>
              </a:lnSpc>
              <a:spcBef>
                <a:spcPts val="0"/>
              </a:spcBef>
              <a:spcAft>
                <a:spcPts val="0"/>
              </a:spcAft>
              <a:buSzPts val="1100"/>
            </a:pPr>
            <a:r>
              <a:rPr lang="en-US" dirty="0"/>
              <a:t>Levels are flexible enough to meet the needs of any project created in UE5.</a:t>
            </a:r>
          </a:p>
          <a:p>
            <a:pPr marL="914400" lvl="1" indent="-298450" algn="l" rtl="0">
              <a:lnSpc>
                <a:spcPct val="100000"/>
              </a:lnSpc>
              <a:spcBef>
                <a:spcPts val="0"/>
              </a:spcBef>
              <a:spcAft>
                <a:spcPts val="0"/>
              </a:spcAft>
              <a:buSzPts val="1100"/>
            </a:pPr>
            <a:r>
              <a:rPr lang="en-US" dirty="0"/>
              <a:t>You can have one level or multiple levels, it is up to you and the needs of your project.</a:t>
            </a:r>
          </a:p>
        </p:txBody>
      </p:sp>
    </p:spTree>
    <p:extLst>
      <p:ext uri="{BB962C8B-B14F-4D97-AF65-F5344CB8AC3E}">
        <p14:creationId xmlns:p14="http://schemas.microsoft.com/office/powerpoint/2010/main" val="3084883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pPr>
            <a:r>
              <a:rPr lang="en-US" dirty="0"/>
              <a:t>There are a number of different ways to find Actors.</a:t>
            </a:r>
          </a:p>
          <a:p>
            <a:pPr marL="914400" lvl="1" indent="-298450" algn="l" rtl="0">
              <a:lnSpc>
                <a:spcPct val="100000"/>
              </a:lnSpc>
              <a:spcBef>
                <a:spcPts val="0"/>
              </a:spcBef>
              <a:spcAft>
                <a:spcPts val="0"/>
              </a:spcAft>
              <a:buSzPts val="1100"/>
            </a:pPr>
            <a:r>
              <a:rPr lang="en-US" dirty="0"/>
              <a:t>Quickly Add To Project Menu:</a:t>
            </a:r>
          </a:p>
          <a:p>
            <a:pPr marL="1371600" lvl="2" indent="-298450" algn="l" rtl="0">
              <a:lnSpc>
                <a:spcPct val="100000"/>
              </a:lnSpc>
              <a:spcBef>
                <a:spcPts val="0"/>
              </a:spcBef>
              <a:spcAft>
                <a:spcPts val="0"/>
              </a:spcAft>
              <a:buSzPts val="1100"/>
            </a:pPr>
            <a:r>
              <a:rPr lang="en-US" dirty="0"/>
              <a:t>From this menu you can find a wide variety of default UE5 actors to place.</a:t>
            </a:r>
          </a:p>
          <a:p>
            <a:pPr marL="1371600" lvl="2" indent="-298450" algn="l" rtl="0">
              <a:lnSpc>
                <a:spcPct val="100000"/>
              </a:lnSpc>
              <a:spcBef>
                <a:spcPts val="0"/>
              </a:spcBef>
              <a:spcAft>
                <a:spcPts val="0"/>
              </a:spcAft>
              <a:buSzPts val="1100"/>
            </a:pPr>
            <a:r>
              <a:rPr lang="en-US" dirty="0"/>
              <a:t>From lights to cameras and even basic static meshes can be placed into your levels from this menu.</a:t>
            </a:r>
          </a:p>
          <a:p>
            <a:pPr marL="1371600" lvl="2" indent="-298450" algn="l" rtl="0">
              <a:lnSpc>
                <a:spcPct val="100000"/>
              </a:lnSpc>
              <a:spcBef>
                <a:spcPts val="0"/>
              </a:spcBef>
              <a:spcAft>
                <a:spcPts val="0"/>
              </a:spcAft>
              <a:buSzPts val="1100"/>
            </a:pPr>
            <a:r>
              <a:rPr lang="en-US" dirty="0"/>
              <a:t>You can search for items by name or go through the menus.</a:t>
            </a:r>
          </a:p>
          <a:p>
            <a:pPr marL="914400" lvl="1" indent="-298450" algn="l" rtl="0">
              <a:lnSpc>
                <a:spcPct val="100000"/>
              </a:lnSpc>
              <a:spcBef>
                <a:spcPts val="0"/>
              </a:spcBef>
              <a:spcAft>
                <a:spcPts val="0"/>
              </a:spcAft>
              <a:buSzPts val="1100"/>
            </a:pPr>
            <a:r>
              <a:rPr lang="en-US" sz="1050" dirty="0"/>
              <a:t>Content Browser:</a:t>
            </a:r>
          </a:p>
          <a:p>
            <a:pPr marL="1371600" lvl="2" indent="-298450" algn="l" rtl="0">
              <a:lnSpc>
                <a:spcPct val="100000"/>
              </a:lnSpc>
              <a:spcBef>
                <a:spcPts val="0"/>
              </a:spcBef>
              <a:spcAft>
                <a:spcPts val="0"/>
              </a:spcAft>
              <a:buSzPts val="1100"/>
            </a:pPr>
            <a:r>
              <a:rPr lang="en-US" sz="1050" dirty="0"/>
              <a:t>From this menu you will find all of the custom assets you have imported or created in UE5.</a:t>
            </a:r>
          </a:p>
          <a:p>
            <a:pPr marL="1371600" lvl="2" indent="-298450" algn="l" rtl="0">
              <a:lnSpc>
                <a:spcPct val="100000"/>
              </a:lnSpc>
              <a:spcBef>
                <a:spcPts val="0"/>
              </a:spcBef>
              <a:spcAft>
                <a:spcPts val="0"/>
              </a:spcAft>
              <a:buSzPts val="1100"/>
            </a:pPr>
            <a:r>
              <a:rPr lang="en-US" sz="1050" dirty="0"/>
              <a:t>You can use the search menu or the very power filters to filter by specific content types.</a:t>
            </a:r>
          </a:p>
          <a:p>
            <a:pPr marL="1371600" lvl="2" indent="-298450" algn="l" rtl="0">
              <a:lnSpc>
                <a:spcPct val="100000"/>
              </a:lnSpc>
              <a:spcBef>
                <a:spcPts val="0"/>
              </a:spcBef>
              <a:spcAft>
                <a:spcPts val="0"/>
              </a:spcAft>
              <a:buSzPts val="1100"/>
            </a:pPr>
            <a:r>
              <a:rPr lang="en-US" sz="1050" dirty="0"/>
              <a:t>Make sure you are on the Content folder to get the best out of the filters.</a:t>
            </a:r>
            <a:endParaRPr sz="105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pPr>
            <a:r>
              <a:rPr lang="en-US" dirty="0"/>
              <a:t>Placing actors can be done two ways:</a:t>
            </a:r>
          </a:p>
          <a:p>
            <a:pPr marL="914400" lvl="1" indent="-298450" algn="l" rtl="0">
              <a:lnSpc>
                <a:spcPct val="100000"/>
              </a:lnSpc>
              <a:spcBef>
                <a:spcPts val="0"/>
              </a:spcBef>
              <a:spcAft>
                <a:spcPts val="0"/>
              </a:spcAft>
              <a:buSzPts val="1100"/>
            </a:pPr>
            <a:r>
              <a:rPr lang="en-US" dirty="0"/>
              <a:t>Quickly Place menu</a:t>
            </a:r>
          </a:p>
          <a:p>
            <a:pPr marL="1371600" lvl="2" indent="-298450" algn="l" rtl="0">
              <a:lnSpc>
                <a:spcPct val="100000"/>
              </a:lnSpc>
              <a:spcBef>
                <a:spcPts val="0"/>
              </a:spcBef>
              <a:spcAft>
                <a:spcPts val="0"/>
              </a:spcAft>
              <a:buSzPts val="1100"/>
            </a:pPr>
            <a:r>
              <a:rPr lang="en-US" dirty="0"/>
              <a:t>Search for the item you wish to place.</a:t>
            </a:r>
          </a:p>
          <a:p>
            <a:pPr marL="1371600" lvl="2" indent="-298450" algn="l" rtl="0">
              <a:lnSpc>
                <a:spcPct val="100000"/>
              </a:lnSpc>
              <a:spcBef>
                <a:spcPts val="0"/>
              </a:spcBef>
              <a:spcAft>
                <a:spcPts val="0"/>
              </a:spcAft>
              <a:buSzPts val="1100"/>
            </a:pPr>
            <a:r>
              <a:rPr lang="en-US" dirty="0"/>
              <a:t>Once located, click on it to add it to the level.</a:t>
            </a:r>
          </a:p>
          <a:p>
            <a:pPr marL="1371600" lvl="2" indent="-298450" algn="l" rtl="0">
              <a:lnSpc>
                <a:spcPct val="100000"/>
              </a:lnSpc>
              <a:spcBef>
                <a:spcPts val="0"/>
              </a:spcBef>
              <a:spcAft>
                <a:spcPts val="0"/>
              </a:spcAft>
              <a:buSzPts val="1100"/>
            </a:pPr>
            <a:r>
              <a:rPr lang="en-US" dirty="0"/>
              <a:t>It will be added somewhere close to the camera.</a:t>
            </a:r>
          </a:p>
          <a:p>
            <a:pPr marL="914400" lvl="1" indent="-298450" algn="l" rtl="0">
              <a:lnSpc>
                <a:spcPct val="100000"/>
              </a:lnSpc>
              <a:spcBef>
                <a:spcPts val="0"/>
              </a:spcBef>
              <a:spcAft>
                <a:spcPts val="0"/>
              </a:spcAft>
              <a:buSzPts val="1100"/>
            </a:pPr>
            <a:r>
              <a:rPr lang="en-US" dirty="0"/>
              <a:t>Content Browser</a:t>
            </a:r>
          </a:p>
          <a:p>
            <a:pPr marL="1371600" lvl="2" indent="-298450" algn="l" rtl="0">
              <a:lnSpc>
                <a:spcPct val="100000"/>
              </a:lnSpc>
              <a:spcBef>
                <a:spcPts val="0"/>
              </a:spcBef>
              <a:spcAft>
                <a:spcPts val="0"/>
              </a:spcAft>
              <a:buSzPts val="1100"/>
            </a:pPr>
            <a:r>
              <a:rPr lang="en-US" dirty="0"/>
              <a:t>Search or use the filters to find the assets you want to add.</a:t>
            </a:r>
          </a:p>
          <a:p>
            <a:pPr marL="1371600" lvl="2" indent="-298450" algn="l" rtl="0">
              <a:lnSpc>
                <a:spcPct val="100000"/>
              </a:lnSpc>
              <a:spcBef>
                <a:spcPts val="0"/>
              </a:spcBef>
              <a:spcAft>
                <a:spcPts val="0"/>
              </a:spcAft>
              <a:buSzPts val="1100"/>
            </a:pPr>
            <a:r>
              <a:rPr lang="en-US" dirty="0"/>
              <a:t>Once located, drag from the CB into the viewport.</a:t>
            </a:r>
          </a:p>
          <a:p>
            <a:pPr marL="457200" lvl="0" indent="-298450" algn="l" rtl="0">
              <a:lnSpc>
                <a:spcPct val="100000"/>
              </a:lnSpc>
              <a:spcBef>
                <a:spcPts val="0"/>
              </a:spcBef>
              <a:spcAft>
                <a:spcPts val="0"/>
              </a:spcAft>
              <a:buSzPts val="1100"/>
            </a:pPr>
            <a:endParaRPr lang="en-US" dirty="0"/>
          </a:p>
        </p:txBody>
      </p:sp>
    </p:spTree>
    <p:extLst>
      <p:ext uri="{BB962C8B-B14F-4D97-AF65-F5344CB8AC3E}">
        <p14:creationId xmlns:p14="http://schemas.microsoft.com/office/powerpoint/2010/main" val="124859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pPr>
            <a:r>
              <a:rPr lang="en-US" dirty="0"/>
              <a:t>First we are going to 0 out the pivot of the following actors to make sure everything is close to the center of the world when we start.</a:t>
            </a:r>
          </a:p>
          <a:p>
            <a:pPr marL="914400" lvl="1" indent="-298450" algn="l" rtl="0">
              <a:lnSpc>
                <a:spcPct val="100000"/>
              </a:lnSpc>
              <a:spcBef>
                <a:spcPts val="0"/>
              </a:spcBef>
              <a:spcAft>
                <a:spcPts val="0"/>
              </a:spcAft>
              <a:buSzPts val="1100"/>
            </a:pPr>
            <a:r>
              <a:rPr lang="en-US" dirty="0"/>
              <a:t>Player Start</a:t>
            </a:r>
          </a:p>
          <a:p>
            <a:pPr marL="914400" lvl="1" indent="-298450" algn="l" rtl="0">
              <a:lnSpc>
                <a:spcPct val="100000"/>
              </a:lnSpc>
              <a:spcBef>
                <a:spcPts val="0"/>
              </a:spcBef>
              <a:spcAft>
                <a:spcPts val="0"/>
              </a:spcAft>
              <a:buSzPts val="1100"/>
            </a:pPr>
            <a:r>
              <a:rPr lang="en-US" dirty="0" err="1"/>
              <a:t>BP_Platform</a:t>
            </a:r>
            <a:endParaRPr lang="en-US" dirty="0"/>
          </a:p>
          <a:p>
            <a:pPr marL="914400" lvl="1" indent="-298450" algn="l" rtl="0">
              <a:lnSpc>
                <a:spcPct val="100000"/>
              </a:lnSpc>
              <a:spcBef>
                <a:spcPts val="0"/>
              </a:spcBef>
              <a:spcAft>
                <a:spcPts val="0"/>
              </a:spcAft>
              <a:buSzPts val="1100"/>
            </a:pPr>
            <a:r>
              <a:rPr lang="en-US" dirty="0" err="1"/>
              <a:t>BP_DeathVolume</a:t>
            </a:r>
            <a:endParaRPr lang="en-US" dirty="0"/>
          </a:p>
          <a:p>
            <a:pPr marL="914400" lvl="1" indent="-298450" algn="l" rtl="0">
              <a:lnSpc>
                <a:spcPct val="100000"/>
              </a:lnSpc>
              <a:spcBef>
                <a:spcPts val="0"/>
              </a:spcBef>
              <a:spcAft>
                <a:spcPts val="0"/>
              </a:spcAft>
              <a:buSzPts val="1100"/>
            </a:pPr>
            <a:r>
              <a:rPr lang="en-US" dirty="0" err="1"/>
              <a:t>BP_WinVolume</a:t>
            </a:r>
            <a:endParaRPr lang="en-US" dirty="0"/>
          </a:p>
          <a:p>
            <a:pPr marL="457200" lvl="0" indent="-298450" algn="l" rtl="0">
              <a:lnSpc>
                <a:spcPct val="100000"/>
              </a:lnSpc>
              <a:spcBef>
                <a:spcPts val="0"/>
              </a:spcBef>
              <a:spcAft>
                <a:spcPts val="0"/>
              </a:spcAft>
              <a:buSzPts val="1100"/>
            </a:pPr>
            <a:r>
              <a:rPr lang="en-US" dirty="0"/>
              <a:t>To zero out the transform simply press the small return arrow next to the X, Y, Z in the transform/</a:t>
            </a:r>
          </a:p>
          <a:p>
            <a:pPr marL="457200" lvl="0" indent="-298450" algn="l" rtl="0">
              <a:lnSpc>
                <a:spcPct val="100000"/>
              </a:lnSpc>
              <a:spcBef>
                <a:spcPts val="0"/>
              </a:spcBef>
              <a:spcAft>
                <a:spcPts val="0"/>
              </a:spcAft>
              <a:buSzPts val="1100"/>
            </a:pPr>
            <a:r>
              <a:rPr lang="en-US" dirty="0"/>
              <a:t>This process of ”zeroing out the transform” is a common practice, as it helps to make sure the items we need are close together.</a:t>
            </a:r>
          </a:p>
          <a:p>
            <a:pPr marL="457200" lvl="0" indent="-298450" algn="l" rtl="0">
              <a:lnSpc>
                <a:spcPct val="100000"/>
              </a:lnSpc>
              <a:spcBef>
                <a:spcPts val="0"/>
              </a:spcBef>
              <a:spcAft>
                <a:spcPts val="0"/>
              </a:spcAft>
              <a:buSzPts val="1100"/>
            </a:pPr>
            <a:r>
              <a:rPr lang="en-US" dirty="0"/>
              <a:t>Select the death volume and expand it so that it covers a wide area under the player start.</a:t>
            </a:r>
          </a:p>
          <a:p>
            <a:pPr marL="914400" lvl="1" indent="-298450" algn="l" rtl="0">
              <a:lnSpc>
                <a:spcPct val="100000"/>
              </a:lnSpc>
              <a:spcBef>
                <a:spcPts val="0"/>
              </a:spcBef>
              <a:spcAft>
                <a:spcPts val="0"/>
              </a:spcAft>
              <a:buSzPts val="1100"/>
            </a:pPr>
            <a:r>
              <a:rPr lang="en-US" dirty="0"/>
              <a:t>When the user falls into this volume, the round will re-set.</a:t>
            </a:r>
          </a:p>
          <a:p>
            <a:pPr marL="457200" lvl="0" indent="-298450" algn="l" rtl="0">
              <a:lnSpc>
                <a:spcPct val="100000"/>
              </a:lnSpc>
              <a:spcBef>
                <a:spcPts val="0"/>
              </a:spcBef>
              <a:spcAft>
                <a:spcPts val="0"/>
              </a:spcAft>
              <a:buSzPts val="1100"/>
            </a:pPr>
            <a:endParaRPr lang="en-US" dirty="0"/>
          </a:p>
          <a:p>
            <a:pPr marL="615950" lvl="1"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3554819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pPr>
            <a:r>
              <a:rPr lang="en-US" dirty="0"/>
              <a:t>Select the Death and Win Volumes and move them out of the way so that we can locate the following two Actors:</a:t>
            </a:r>
          </a:p>
          <a:p>
            <a:pPr marL="914400" lvl="1" indent="-298450" algn="l" rtl="0">
              <a:lnSpc>
                <a:spcPct val="100000"/>
              </a:lnSpc>
              <a:spcBef>
                <a:spcPts val="0"/>
              </a:spcBef>
              <a:spcAft>
                <a:spcPts val="0"/>
              </a:spcAft>
              <a:buSzPts val="1100"/>
            </a:pPr>
            <a:r>
              <a:rPr lang="en-US" dirty="0" err="1"/>
              <a:t>BP_Platform</a:t>
            </a:r>
            <a:endParaRPr lang="en-US" dirty="0"/>
          </a:p>
          <a:p>
            <a:pPr marL="914400" lvl="1" indent="-298450" algn="l" rtl="0">
              <a:lnSpc>
                <a:spcPct val="100000"/>
              </a:lnSpc>
              <a:spcBef>
                <a:spcPts val="0"/>
              </a:spcBef>
              <a:spcAft>
                <a:spcPts val="0"/>
              </a:spcAft>
              <a:buSzPts val="1100"/>
            </a:pPr>
            <a:r>
              <a:rPr lang="en-US" dirty="0"/>
              <a:t>Player Start</a:t>
            </a:r>
          </a:p>
          <a:p>
            <a:pPr marL="457200" lvl="0" indent="-298450" algn="l" rtl="0">
              <a:lnSpc>
                <a:spcPct val="100000"/>
              </a:lnSpc>
              <a:spcBef>
                <a:spcPts val="0"/>
              </a:spcBef>
              <a:spcAft>
                <a:spcPts val="0"/>
              </a:spcAft>
              <a:buSzPts val="1100"/>
            </a:pPr>
            <a:r>
              <a:rPr lang="en-US" dirty="0"/>
              <a:t>Set the z location value of Player Start to 110.</a:t>
            </a:r>
          </a:p>
          <a:p>
            <a:pPr marL="457200" lvl="0" indent="-298450" algn="l" rtl="0">
              <a:lnSpc>
                <a:spcPct val="100000"/>
              </a:lnSpc>
              <a:spcBef>
                <a:spcPts val="0"/>
              </a:spcBef>
              <a:spcAft>
                <a:spcPts val="0"/>
              </a:spcAft>
              <a:buSzPts val="1100"/>
            </a:pPr>
            <a:r>
              <a:rPr lang="en-US" dirty="0"/>
              <a:t>This should moved it above the platform.</a:t>
            </a:r>
          </a:p>
          <a:p>
            <a:pPr marL="457200" lvl="0" indent="-298450" algn="l" rtl="0">
              <a:lnSpc>
                <a:spcPct val="100000"/>
              </a:lnSpc>
              <a:spcBef>
                <a:spcPts val="0"/>
              </a:spcBef>
              <a:spcAft>
                <a:spcPts val="0"/>
              </a:spcAft>
              <a:buSzPts val="1100"/>
            </a:pPr>
            <a:r>
              <a:rPr lang="en-US" dirty="0"/>
              <a:t>Now press the Play button to make sure you spawn in on the platform.</a:t>
            </a:r>
          </a:p>
          <a:p>
            <a:pPr marL="914400" lvl="1" indent="-298450" algn="l" rtl="0">
              <a:lnSpc>
                <a:spcPct val="100000"/>
              </a:lnSpc>
              <a:spcBef>
                <a:spcPts val="0"/>
              </a:spcBef>
              <a:spcAft>
                <a:spcPts val="0"/>
              </a:spcAft>
              <a:buSzPts val="1100"/>
            </a:pPr>
            <a:r>
              <a:rPr lang="en-US" dirty="0"/>
              <a:t>ALT – P does to too!</a:t>
            </a:r>
          </a:p>
          <a:p>
            <a:pPr marL="914400" lvl="1" indent="-298450" algn="l" rtl="0">
              <a:lnSpc>
                <a:spcPct val="100000"/>
              </a:lnSpc>
              <a:spcBef>
                <a:spcPts val="0"/>
              </a:spcBef>
              <a:spcAft>
                <a:spcPts val="0"/>
              </a:spcAft>
              <a:buSzPts val="1100"/>
            </a:pPr>
            <a:r>
              <a:rPr lang="en-US" sz="1050" dirty="0"/>
              <a:t>You can duplicate actors by holding shift and dragging the transform gizmo in the X, Y, or Z direction</a:t>
            </a:r>
          </a:p>
        </p:txBody>
      </p:sp>
    </p:spTree>
    <p:extLst>
      <p:ext uri="{BB962C8B-B14F-4D97-AF65-F5344CB8AC3E}">
        <p14:creationId xmlns:p14="http://schemas.microsoft.com/office/powerpoint/2010/main" val="3401284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pPr>
            <a:r>
              <a:rPr lang="en-US" dirty="0"/>
              <a:t>Each actor or uobject you select will have properties you can interact with. </a:t>
            </a:r>
          </a:p>
          <a:p>
            <a:pPr marL="457200" lvl="0" indent="-298450" algn="l" rtl="0">
              <a:lnSpc>
                <a:spcPct val="100000"/>
              </a:lnSpc>
              <a:spcBef>
                <a:spcPts val="0"/>
              </a:spcBef>
              <a:spcAft>
                <a:spcPts val="0"/>
              </a:spcAft>
              <a:buSzPts val="1100"/>
            </a:pPr>
            <a:r>
              <a:rPr lang="en-US" dirty="0"/>
              <a:t>Properties can be as simple as what color is this light or more complex, being derived from data that is only created and used at runtime. </a:t>
            </a:r>
          </a:p>
          <a:p>
            <a:pPr marL="457200" lvl="0" indent="-298450" algn="l" rtl="0">
              <a:lnSpc>
                <a:spcPct val="100000"/>
              </a:lnSpc>
              <a:spcBef>
                <a:spcPts val="0"/>
              </a:spcBef>
              <a:spcAft>
                <a:spcPts val="0"/>
              </a:spcAft>
              <a:buSzPts val="1100"/>
            </a:pPr>
            <a:r>
              <a:rPr lang="en-US" dirty="0"/>
              <a:t>Select the </a:t>
            </a:r>
            <a:r>
              <a:rPr lang="en-US" dirty="0" err="1"/>
              <a:t>BP_Platform</a:t>
            </a:r>
            <a:r>
              <a:rPr lang="en-US" dirty="0"/>
              <a:t> actor and look for the Default section. </a:t>
            </a:r>
          </a:p>
          <a:p>
            <a:pPr marL="457200" lvl="0" indent="-298450" algn="l" rtl="0">
              <a:lnSpc>
                <a:spcPct val="100000"/>
              </a:lnSpc>
              <a:spcBef>
                <a:spcPts val="0"/>
              </a:spcBef>
              <a:spcAft>
                <a:spcPts val="0"/>
              </a:spcAft>
              <a:buSzPts val="1100"/>
            </a:pPr>
            <a:r>
              <a:rPr lang="en-US" dirty="0"/>
              <a:t>Locate the Pick up Type and change it from None to Jump, Score, Or Time.</a:t>
            </a:r>
          </a:p>
          <a:p>
            <a:pPr marL="914400" lvl="1" indent="-298450" algn="l" rtl="0">
              <a:lnSpc>
                <a:spcPct val="100000"/>
              </a:lnSpc>
              <a:spcBef>
                <a:spcPts val="0"/>
              </a:spcBef>
              <a:spcAft>
                <a:spcPts val="0"/>
              </a:spcAft>
              <a:buSzPts val="1100"/>
            </a:pPr>
            <a:r>
              <a:rPr lang="en-US" dirty="0"/>
              <a:t>Doing this will change the pick up to do something different to the player.</a:t>
            </a:r>
          </a:p>
          <a:p>
            <a:pPr marL="457200" lvl="0" indent="-298450" algn="l" rtl="0">
              <a:lnSpc>
                <a:spcPct val="100000"/>
              </a:lnSpc>
              <a:spcBef>
                <a:spcPts val="0"/>
              </a:spcBef>
              <a:spcAft>
                <a:spcPts val="0"/>
              </a:spcAft>
              <a:buSzPts val="1100"/>
            </a:pPr>
            <a:r>
              <a:rPr lang="en-US" dirty="0"/>
              <a:t>Once you have selected a new type, run the project to see the effect the pickup has on the user.</a:t>
            </a:r>
          </a:p>
          <a:p>
            <a:pPr marL="457200" lvl="0" indent="-298450" algn="l" rtl="0">
              <a:lnSpc>
                <a:spcPct val="100000"/>
              </a:lnSpc>
              <a:spcBef>
                <a:spcPts val="0"/>
              </a:spcBef>
              <a:spcAft>
                <a:spcPts val="0"/>
              </a:spcAft>
              <a:buSzPts val="1100"/>
            </a:pPr>
            <a:r>
              <a:rPr lang="en-US" dirty="0"/>
              <a:t>Once you have finished testing that, check out the other parameters that do the following.</a:t>
            </a:r>
          </a:p>
          <a:p>
            <a:pPr marL="914400" lvl="1" indent="-298450" algn="l" rtl="0">
              <a:lnSpc>
                <a:spcPct val="100000"/>
              </a:lnSpc>
              <a:spcBef>
                <a:spcPts val="0"/>
              </a:spcBef>
              <a:spcAft>
                <a:spcPts val="0"/>
              </a:spcAft>
              <a:buSzPts val="1100"/>
            </a:pPr>
            <a:r>
              <a:rPr lang="en-US" dirty="0"/>
              <a:t>Rotate – Enabled the entire platform to rotate when jumped on.</a:t>
            </a:r>
          </a:p>
          <a:p>
            <a:pPr marL="914400" lvl="1" indent="-298450" algn="l" rtl="0">
              <a:lnSpc>
                <a:spcPct val="100000"/>
              </a:lnSpc>
              <a:spcBef>
                <a:spcPts val="0"/>
              </a:spcBef>
              <a:spcAft>
                <a:spcPts val="0"/>
              </a:spcAft>
              <a:buSzPts val="1100"/>
            </a:pPr>
            <a:r>
              <a:rPr lang="en-US" dirty="0"/>
              <a:t>Duration – Time that is should take the platform to move from point A to point B.</a:t>
            </a:r>
          </a:p>
          <a:p>
            <a:pPr marL="914400" lvl="1" indent="-298450" algn="l" rtl="0">
              <a:lnSpc>
                <a:spcPct val="100000"/>
              </a:lnSpc>
              <a:spcBef>
                <a:spcPts val="0"/>
              </a:spcBef>
              <a:spcAft>
                <a:spcPts val="0"/>
              </a:spcAft>
              <a:buSzPts val="1100"/>
            </a:pPr>
            <a:r>
              <a:rPr lang="en-US" dirty="0"/>
              <a:t>Falling – Enable the platform to use physics to fall once the player has jumped on it.</a:t>
            </a:r>
          </a:p>
          <a:p>
            <a:pPr marL="914400" lvl="1" indent="-298450" algn="l" rtl="0">
              <a:lnSpc>
                <a:spcPct val="100000"/>
              </a:lnSpc>
              <a:spcBef>
                <a:spcPts val="0"/>
              </a:spcBef>
              <a:spcAft>
                <a:spcPts val="0"/>
              </a:spcAft>
              <a:buSzPts val="1100"/>
            </a:pPr>
            <a:r>
              <a:rPr lang="en-US" dirty="0"/>
              <a:t>Enable Platform Movement -  This will enable the platform to move from point A to point B.</a:t>
            </a:r>
          </a:p>
          <a:p>
            <a:pPr marL="914400" lvl="1" indent="-298450" algn="l" rtl="0">
              <a:lnSpc>
                <a:spcPct val="100000"/>
              </a:lnSpc>
              <a:spcBef>
                <a:spcPts val="0"/>
              </a:spcBef>
              <a:spcAft>
                <a:spcPts val="0"/>
              </a:spcAft>
              <a:buSzPts val="1100"/>
            </a:pPr>
            <a:r>
              <a:rPr lang="en-US" dirty="0"/>
              <a:t>L1 &amp; L2 – These are the points that the platform will move between. </a:t>
            </a:r>
          </a:p>
          <a:p>
            <a:pPr marL="1371600" lvl="2" indent="-298450" algn="l" rtl="0">
              <a:lnSpc>
                <a:spcPct val="100000"/>
              </a:lnSpc>
              <a:spcBef>
                <a:spcPts val="0"/>
              </a:spcBef>
              <a:spcAft>
                <a:spcPts val="0"/>
              </a:spcAft>
              <a:buSzPts val="1100"/>
            </a:pPr>
            <a:r>
              <a:rPr lang="en-US" dirty="0"/>
              <a:t>You can modify these by click on the blue Dimond shape in the viewport editor and then moving that point. </a:t>
            </a:r>
          </a:p>
          <a:p>
            <a:pPr marL="914400" lvl="1" indent="-298450" algn="l" rtl="0">
              <a:lnSpc>
                <a:spcPct val="100000"/>
              </a:lnSpc>
              <a:spcBef>
                <a:spcPts val="0"/>
              </a:spcBef>
              <a:spcAft>
                <a:spcPts val="0"/>
              </a:spcAft>
              <a:buSzPts val="1100"/>
            </a:pPr>
            <a:r>
              <a:rPr lang="en-US" dirty="0"/>
              <a:t>Score Amount – This is the amount of points this will award if the use get’s this object.</a:t>
            </a:r>
          </a:p>
          <a:p>
            <a:pPr marL="914400" lvl="1" indent="-298450" algn="l" rtl="0">
              <a:lnSpc>
                <a:spcPct val="100000"/>
              </a:lnSpc>
              <a:spcBef>
                <a:spcPts val="0"/>
              </a:spcBef>
              <a:spcAft>
                <a:spcPts val="0"/>
              </a:spcAft>
              <a:buSzPts val="1100"/>
            </a:pPr>
            <a:r>
              <a:rPr lang="en-US" dirty="0"/>
              <a:t>Jump Power – This will increase the heigh the user can jump to.</a:t>
            </a:r>
          </a:p>
          <a:p>
            <a:pPr marL="914400" lvl="1" indent="-298450" algn="l" rtl="0">
              <a:lnSpc>
                <a:spcPct val="100000"/>
              </a:lnSpc>
              <a:spcBef>
                <a:spcPts val="0"/>
              </a:spcBef>
              <a:spcAft>
                <a:spcPts val="0"/>
              </a:spcAft>
              <a:buSzPts val="1100"/>
            </a:pPr>
            <a:r>
              <a:rPr lang="en-US" dirty="0"/>
              <a:t>Time Amount – This will increase the amount of time that is left.</a:t>
            </a:r>
          </a:p>
        </p:txBody>
      </p:sp>
    </p:spTree>
    <p:extLst>
      <p:ext uri="{BB962C8B-B14F-4D97-AF65-F5344CB8AC3E}">
        <p14:creationId xmlns:p14="http://schemas.microsoft.com/office/powerpoint/2010/main" val="2370968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The </a:t>
            </a:r>
            <a:r>
              <a:rPr lang="en-US" dirty="0" err="1">
                <a:solidFill>
                  <a:srgbClr val="000000"/>
                </a:solidFill>
                <a:latin typeface="Roboto" panose="02000000000000000000" pitchFamily="2" charset="0"/>
                <a:ea typeface="Roboto" panose="02000000000000000000" pitchFamily="2" charset="0"/>
                <a:cs typeface="Roboto" panose="02000000000000000000" pitchFamily="2" charset="0"/>
              </a:rPr>
              <a:t>EpicGames</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Launcher: Light-weight app, one-stop-shop for all UE5 needs</a:t>
            </a:r>
          </a:p>
          <a:p>
            <a:pPr marL="0" marR="0" lvl="0" indent="0" algn="l" rtl="0">
              <a:spcBef>
                <a:spcPts val="0"/>
              </a:spcBef>
              <a:spcAft>
                <a:spcPts val="0"/>
              </a:spcAft>
              <a:buNone/>
            </a:pPr>
            <a:endParaRPr lang="en-US"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Use it to start the engine. You can have more than one major version of UE5 installed simultaneously</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Use the Library to get easy access to existing Projects as well as streamlined ways to upgrade your Engine builds and associated plugins</a:t>
            </a:r>
          </a:p>
          <a:p>
            <a:pPr marL="457200" marR="0" lvl="0" indent="-317500" algn="l" rtl="0">
              <a:spcBef>
                <a:spcPts val="0"/>
              </a:spcBef>
              <a:spcAft>
                <a:spcPts val="0"/>
              </a:spcAft>
              <a:buClr>
                <a:srgbClr val="000000"/>
              </a:buClr>
              <a:buSzPts val="1400"/>
              <a:buChar char="●"/>
            </a:pP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Get easy access to downloadable content, samples, learning materials and community news</a:t>
            </a:r>
          </a:p>
        </p:txBody>
      </p:sp>
    </p:spTree>
    <p:extLst>
      <p:ext uri="{BB962C8B-B14F-4D97-AF65-F5344CB8AC3E}">
        <p14:creationId xmlns:p14="http://schemas.microsoft.com/office/powerpoint/2010/main" val="1264051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indent="-298450" rtl="0">
              <a:spcBef>
                <a:spcPts val="0"/>
              </a:spcBef>
              <a:spcAft>
                <a:spcPts val="0"/>
              </a:spcAft>
            </a:pPr>
            <a:r>
              <a:rPr lang="en-US" sz="1200" b="0" i="0" u="none" strike="noStrike" dirty="0">
                <a:solidFill>
                  <a:srgbClr val="000000"/>
                </a:solidFill>
                <a:effectLst/>
                <a:latin typeface="Tahoma" panose="020B0604030504040204" pitchFamily="34" charset="0"/>
              </a:rPr>
              <a:t>Required:</a:t>
            </a:r>
            <a:endParaRPr lang="en-US" b="0" dirty="0">
              <a:effectLst/>
            </a:endParaRPr>
          </a:p>
          <a:p>
            <a:pPr marL="457200" indent="-298450" rtl="0" fontAlgn="base">
              <a:spcBef>
                <a:spcPts val="0"/>
              </a:spcBef>
              <a:spcAft>
                <a:spcPts val="0"/>
              </a:spcAft>
            </a:pPr>
            <a:r>
              <a:rPr lang="en-US" sz="1200" b="0" i="0" u="none" strike="noStrike" dirty="0">
                <a:solidFill>
                  <a:srgbClr val="000000"/>
                </a:solidFill>
                <a:effectLst/>
                <a:latin typeface="Tahoma" panose="020B0604030504040204" pitchFamily="34" charset="0"/>
              </a:rPr>
              <a:t>A directional light source to simulate the sun.</a:t>
            </a:r>
          </a:p>
          <a:p>
            <a:pPr marL="628650" lvl="1" indent="-171450" rtl="0" fontAlgn="base">
              <a:spcBef>
                <a:spcPts val="0"/>
              </a:spcBef>
              <a:spcAft>
                <a:spcPts val="0"/>
              </a:spcAft>
            </a:pPr>
            <a:r>
              <a:rPr lang="en-US" sz="1200" b="0" i="0" u="none" strike="noStrike" dirty="0">
                <a:solidFill>
                  <a:srgbClr val="000000"/>
                </a:solidFill>
                <a:effectLst/>
                <a:latin typeface="Tahoma" panose="020B0604030504040204" pitchFamily="34" charset="0"/>
              </a:rPr>
              <a:t>Make sure to set it to Movable.</a:t>
            </a:r>
          </a:p>
          <a:p>
            <a:pPr marL="628650" lvl="1" indent="-171450" rtl="0" fontAlgn="base">
              <a:spcBef>
                <a:spcPts val="0"/>
              </a:spcBef>
              <a:spcAft>
                <a:spcPts val="0"/>
              </a:spcAft>
            </a:pPr>
            <a:r>
              <a:rPr lang="en-US" sz="1200" b="0" i="0" u="none" strike="noStrike" dirty="0">
                <a:solidFill>
                  <a:srgbClr val="000000"/>
                </a:solidFill>
                <a:effectLst/>
                <a:latin typeface="Tahoma" panose="020B0604030504040204" pitchFamily="34" charset="0"/>
              </a:rPr>
              <a:t>A Sky Atmosphere</a:t>
            </a:r>
          </a:p>
          <a:p>
            <a:pPr marL="1085850" lvl="2" indent="-171450" rtl="0" fontAlgn="base">
              <a:spcBef>
                <a:spcPts val="0"/>
              </a:spcBef>
              <a:spcAft>
                <a:spcPts val="0"/>
              </a:spcAft>
            </a:pPr>
            <a:r>
              <a:rPr lang="en-US" sz="1200" b="0" i="0" u="none" strike="noStrike" dirty="0">
                <a:solidFill>
                  <a:srgbClr val="000000"/>
                </a:solidFill>
                <a:effectLst/>
                <a:latin typeface="Tahoma" panose="020B0604030504040204" pitchFamily="34" charset="0"/>
              </a:rPr>
              <a:t>The defaults, for now, will be okay.</a:t>
            </a:r>
          </a:p>
          <a:p>
            <a:pPr marL="628650" lvl="1" indent="-171450" rtl="0" fontAlgn="base">
              <a:spcBef>
                <a:spcPts val="0"/>
              </a:spcBef>
              <a:spcAft>
                <a:spcPts val="0"/>
              </a:spcAft>
            </a:pPr>
            <a:r>
              <a:rPr lang="en-US" sz="1200" b="0" i="0" u="none" strike="noStrike" dirty="0">
                <a:solidFill>
                  <a:srgbClr val="000000"/>
                </a:solidFill>
                <a:effectLst/>
                <a:latin typeface="Tahoma" panose="020B0604030504040204" pitchFamily="34" charset="0"/>
              </a:rPr>
              <a:t>An Exponential Heigh Fog </a:t>
            </a:r>
          </a:p>
          <a:p>
            <a:pPr marL="1085850" lvl="2" indent="-171450" rtl="0" fontAlgn="base">
              <a:spcBef>
                <a:spcPts val="0"/>
              </a:spcBef>
              <a:spcAft>
                <a:spcPts val="0"/>
              </a:spcAft>
            </a:pPr>
            <a:r>
              <a:rPr lang="en-US" sz="1200" b="0" i="0" u="none" strike="noStrike" dirty="0">
                <a:solidFill>
                  <a:srgbClr val="000000"/>
                </a:solidFill>
                <a:effectLst/>
                <a:latin typeface="Tahoma" panose="020B0604030504040204" pitchFamily="34" charset="0"/>
              </a:rPr>
              <a:t>The defaults, for now, will be okay.</a:t>
            </a:r>
          </a:p>
          <a:p>
            <a:pPr marL="628650" lvl="1" indent="-171450" rtl="0" fontAlgn="base">
              <a:spcBef>
                <a:spcPts val="0"/>
              </a:spcBef>
              <a:spcAft>
                <a:spcPts val="0"/>
              </a:spcAft>
            </a:pPr>
            <a:r>
              <a:rPr lang="en-US" sz="1200" b="0" i="0" u="none" strike="noStrike" dirty="0">
                <a:solidFill>
                  <a:srgbClr val="000000"/>
                </a:solidFill>
                <a:effectLst/>
                <a:latin typeface="Tahoma" panose="020B0604030504040204" pitchFamily="34" charset="0"/>
              </a:rPr>
              <a:t>A Post Processing Volume</a:t>
            </a:r>
          </a:p>
          <a:p>
            <a:pPr marL="1085850" lvl="2" indent="-171450" rtl="0" fontAlgn="base">
              <a:spcBef>
                <a:spcPts val="0"/>
              </a:spcBef>
              <a:spcAft>
                <a:spcPts val="0"/>
              </a:spcAft>
            </a:pPr>
            <a:r>
              <a:rPr lang="en-US" sz="1200" b="0" i="0" u="none" strike="noStrike" dirty="0">
                <a:solidFill>
                  <a:srgbClr val="000000"/>
                </a:solidFill>
                <a:effectLst/>
                <a:latin typeface="Tahoma" panose="020B0604030504040204" pitchFamily="34" charset="0"/>
              </a:rPr>
              <a:t>Set the Unbound so it will be applied to the entire scene.</a:t>
            </a:r>
          </a:p>
          <a:p>
            <a:pPr marL="457200" indent="-298450" rtl="0" fontAlgn="base">
              <a:spcBef>
                <a:spcPts val="0"/>
              </a:spcBef>
              <a:spcAft>
                <a:spcPts val="0"/>
              </a:spcAft>
            </a:pPr>
            <a:r>
              <a:rPr lang="en-US" sz="1200" b="0" i="0" u="none" strike="noStrike" dirty="0">
                <a:solidFill>
                  <a:srgbClr val="000000"/>
                </a:solidFill>
                <a:effectLst/>
                <a:latin typeface="Tahoma" panose="020B0604030504040204" pitchFamily="34" charset="0"/>
              </a:rPr>
              <a:t>Optional:</a:t>
            </a:r>
          </a:p>
          <a:p>
            <a:pPr marL="628650" lvl="1" indent="-171450" rtl="0" fontAlgn="base">
              <a:spcBef>
                <a:spcPts val="0"/>
              </a:spcBef>
              <a:spcAft>
                <a:spcPts val="0"/>
              </a:spcAft>
            </a:pPr>
            <a:r>
              <a:rPr lang="en-US" sz="1200" b="0" i="0" u="none" strike="noStrike" dirty="0">
                <a:solidFill>
                  <a:srgbClr val="000000"/>
                </a:solidFill>
                <a:effectLst/>
                <a:latin typeface="Tahoma" panose="020B0604030504040204" pitchFamily="34" charset="0"/>
              </a:rPr>
              <a:t>A Sky Light to contribute to the Global Illumination</a:t>
            </a:r>
          </a:p>
          <a:p>
            <a:pPr marL="628650" lvl="1" indent="-171450" rtl="0" fontAlgn="base">
              <a:spcBef>
                <a:spcPts val="0"/>
              </a:spcBef>
              <a:spcAft>
                <a:spcPts val="0"/>
              </a:spcAft>
            </a:pPr>
            <a:r>
              <a:rPr lang="en-US" sz="1200" b="0" i="0" u="none" strike="noStrike" dirty="0">
                <a:solidFill>
                  <a:srgbClr val="000000"/>
                </a:solidFill>
                <a:effectLst/>
                <a:latin typeface="Tahoma" panose="020B0604030504040204" pitchFamily="34" charset="0"/>
              </a:rPr>
              <a:t>Volumetric Clouds</a:t>
            </a:r>
          </a:p>
          <a:p>
            <a:pPr marL="457200" indent="-298450" rtl="0" fontAlgn="base">
              <a:spcBef>
                <a:spcPts val="0"/>
              </a:spcBef>
              <a:spcAft>
                <a:spcPts val="0"/>
              </a:spcAft>
            </a:pPr>
            <a:r>
              <a:rPr lang="en-US" sz="1200" b="0" i="0" u="none" strike="noStrike" dirty="0">
                <a:solidFill>
                  <a:srgbClr val="000000"/>
                </a:solidFill>
                <a:effectLst/>
                <a:latin typeface="Tahoma" panose="020B0604030504040204" pitchFamily="34" charset="0"/>
              </a:rPr>
              <a:t>You can use CTRL + L to adjust the lighting.</a:t>
            </a:r>
          </a:p>
          <a:p>
            <a:pPr marL="285750" lvl="0" indent="-171450" algn="l" rtl="0">
              <a:lnSpc>
                <a:spcPct val="100000"/>
              </a:lnSpc>
              <a:spcBef>
                <a:spcPts val="0"/>
              </a:spcBef>
              <a:spcAft>
                <a:spcPts val="0"/>
              </a:spcAft>
              <a:buSzPts val="1800"/>
            </a:pPr>
            <a:endParaRPr dirty="0"/>
          </a:p>
          <a:p>
            <a:pPr marL="400050" marR="0" lvl="0" indent="-171450" algn="l" rtl="0">
              <a:lnSpc>
                <a:spcPct val="100000"/>
              </a:lnSpc>
              <a:spcBef>
                <a:spcPts val="0"/>
              </a:spcBef>
              <a:spcAft>
                <a:spcPts val="0"/>
              </a:spcAft>
              <a:buClr>
                <a:srgbClr val="000000"/>
              </a:buClr>
              <a:buSzPts val="1100"/>
            </a:pPr>
            <a:endParaRPr dirty="0"/>
          </a:p>
        </p:txBody>
      </p:sp>
      <p:sp>
        <p:nvSpPr>
          <p:cNvPr id="234" name="Google Shape;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960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171450" algn="l" rtl="0">
              <a:lnSpc>
                <a:spcPct val="100000"/>
              </a:lnSpc>
              <a:spcBef>
                <a:spcPts val="0"/>
              </a:spcBef>
              <a:spcAft>
                <a:spcPts val="0"/>
              </a:spcAft>
              <a:buSzPts val="1800"/>
            </a:pPr>
            <a:r>
              <a:rPr lang="en-US" dirty="0"/>
              <a:t>The “flying cars” are just a </a:t>
            </a:r>
            <a:r>
              <a:rPr lang="en-US" dirty="0" err="1"/>
              <a:t>Niaga</a:t>
            </a:r>
            <a:r>
              <a:rPr lang="en-US" dirty="0"/>
              <a:t> VFX emitters</a:t>
            </a:r>
          </a:p>
          <a:p>
            <a:pPr marL="285750" lvl="0" indent="-171450" algn="l" rtl="0">
              <a:lnSpc>
                <a:spcPct val="100000"/>
              </a:lnSpc>
              <a:spcBef>
                <a:spcPts val="0"/>
              </a:spcBef>
              <a:spcAft>
                <a:spcPts val="0"/>
              </a:spcAft>
              <a:buSzPts val="1800"/>
            </a:pPr>
            <a:r>
              <a:rPr lang="en-US" dirty="0"/>
              <a:t>You can adjust things like the size of “cars” as well as how many will be spawned, how fast they will travel and how densely packed they will be.</a:t>
            </a:r>
          </a:p>
          <a:p>
            <a:pPr marL="285750" lvl="0" indent="-171450" algn="l" rtl="0">
              <a:lnSpc>
                <a:spcPct val="100000"/>
              </a:lnSpc>
              <a:spcBef>
                <a:spcPts val="0"/>
              </a:spcBef>
              <a:spcAft>
                <a:spcPts val="0"/>
              </a:spcAft>
              <a:buSzPts val="1800"/>
            </a:pPr>
            <a:r>
              <a:rPr lang="en-US" dirty="0"/>
              <a:t>The emitter has been set to local space so that the “cars” will travel forward.</a:t>
            </a:r>
          </a:p>
          <a:p>
            <a:pPr marL="742950" lvl="1" indent="-171450" algn="l" rtl="0">
              <a:lnSpc>
                <a:spcPct val="100000"/>
              </a:lnSpc>
              <a:spcBef>
                <a:spcPts val="0"/>
              </a:spcBef>
              <a:spcAft>
                <a:spcPts val="0"/>
              </a:spcAft>
              <a:buSzPts val="1800"/>
            </a:pPr>
            <a:r>
              <a:rPr lang="en-US" dirty="0"/>
              <a:t>Rotating the emitter will make the cars direction rotate.</a:t>
            </a:r>
          </a:p>
          <a:p>
            <a:pPr marL="285750" lvl="0" indent="-171450" algn="l" rtl="0">
              <a:lnSpc>
                <a:spcPct val="100000"/>
              </a:lnSpc>
              <a:spcBef>
                <a:spcPts val="0"/>
              </a:spcBef>
              <a:spcAft>
                <a:spcPts val="0"/>
              </a:spcAft>
              <a:buSzPts val="1800"/>
            </a:pPr>
            <a:r>
              <a:rPr lang="en-US" dirty="0"/>
              <a:t>Duplicate the emitter or adjust the properties of an existing to see how they work</a:t>
            </a:r>
            <a:endParaRPr dirty="0"/>
          </a:p>
        </p:txBody>
      </p:sp>
      <p:sp>
        <p:nvSpPr>
          <p:cNvPr id="234" name="Google Shape;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00001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Now with the basics setup you can add more platforms and pick ups for the user to get.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Make sure to safe your work often.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You can use the shift and drag technique to quickly duplicate existing objects in the world.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All of the buildings you see are the same static mesh cube, just scaled and with different materials applied to it.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58cb875731_0_2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58cb875731_0_2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Publishing this project to an .exe can be done in a few steps.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First you need to make sure you have UE5 Turnkey setup so that you have the required windows SDK.</a:t>
            </a: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You can read more about how to do that here:</a:t>
            </a: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https://docs.unrealengine.com/5.0/en-US/using-the-platforms-dropdown-in-unreal-editor/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Go to Publish -&gt; Windows -&gt; Package Project.</a:t>
            </a: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You will then be prompted to select a location for the cooked project files to be placed when done.</a:t>
            </a: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For this example I used a new folder on the desktop.</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The image on the left shows the popup that will be displayed while the packaging process takes place.</a:t>
            </a:r>
          </a:p>
        </p:txBody>
      </p:sp>
    </p:spTree>
    <p:extLst>
      <p:ext uri="{BB962C8B-B14F-4D97-AF65-F5344CB8AC3E}">
        <p14:creationId xmlns:p14="http://schemas.microsoft.com/office/powerpoint/2010/main" val="3134759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Once the cooking process has finished, you will now have an .exe in the folder you specified.</a:t>
            </a: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The first time that you cook for windows it will be extremally slow.</a:t>
            </a: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Additional cooks will be completed much faster.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Double click on the exe to launch the game .exe like any other program.</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ahoma" panose="020B0604030504040204" pitchFamily="34" charset="0"/>
              </a:rPr>
              <a:t>If the project becomes stuck or non-responsive you can “kill it” by pressing ALT + F4.</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Tahoma" panose="020B0604030504040204" pitchFamily="34" charset="0"/>
            </a:endParaRPr>
          </a:p>
        </p:txBody>
      </p:sp>
    </p:spTree>
    <p:extLst>
      <p:ext uri="{BB962C8B-B14F-4D97-AF65-F5344CB8AC3E}">
        <p14:creationId xmlns:p14="http://schemas.microsoft.com/office/powerpoint/2010/main" val="529117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58cb875731_0_2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58cb875731_0_2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Project Browser: Organize your new &amp; existing projects</a:t>
            </a:r>
          </a:p>
          <a:p>
            <a:pPr marL="457200" lvl="0" indent="-317500" algn="l" rtl="0">
              <a:spcBef>
                <a:spcPts val="0"/>
              </a:spcBef>
              <a:spcAft>
                <a:spcPts val="0"/>
              </a:spcAft>
              <a:buClr>
                <a:schemeClr val="dk1"/>
              </a:buClr>
              <a:buSzPts val="1400"/>
              <a:buChar char="●"/>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Existing projects appear in the Projects tab</a:t>
            </a:r>
          </a:p>
          <a:p>
            <a:pPr marL="457200" lvl="0" indent="-317500" algn="l" rtl="0">
              <a:spcBef>
                <a:spcPts val="0"/>
              </a:spcBef>
              <a:spcAft>
                <a:spcPts val="0"/>
              </a:spcAft>
              <a:buClr>
                <a:schemeClr val="dk1"/>
              </a:buClr>
              <a:buSzPts val="1400"/>
              <a:buChar char="●"/>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The New Project tab uses a wizard to create a new project based on a template</a:t>
            </a:r>
          </a:p>
          <a:p>
            <a:pPr marL="914400" lvl="0" indent="-304800" algn="l" rtl="0">
              <a:spcBef>
                <a:spcPts val="0"/>
              </a:spcBef>
              <a:spcAft>
                <a:spcPts val="0"/>
              </a:spcAft>
              <a:buClr>
                <a:schemeClr val="dk1"/>
              </a:buClr>
              <a:buSzPts val="1200"/>
              <a:buFont typeface="Calibri"/>
              <a:buChar char="●"/>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Film </a:t>
            </a:r>
          </a:p>
          <a:p>
            <a:pPr marL="914400" lvl="0" indent="-304800" algn="l" rtl="0">
              <a:spcBef>
                <a:spcPts val="0"/>
              </a:spcBef>
              <a:spcAft>
                <a:spcPts val="0"/>
              </a:spcAft>
              <a:buClr>
                <a:schemeClr val="dk1"/>
              </a:buClr>
              <a:buSzPts val="1200"/>
              <a:buFont typeface="Calibri"/>
              <a:buChar char="●"/>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Architecture</a:t>
            </a:r>
          </a:p>
          <a:p>
            <a:pPr marL="914400" lvl="0" indent="-304800" algn="l" rtl="0">
              <a:spcBef>
                <a:spcPts val="0"/>
              </a:spcBef>
              <a:spcAft>
                <a:spcPts val="0"/>
              </a:spcAft>
              <a:buClr>
                <a:schemeClr val="dk1"/>
              </a:buClr>
              <a:buSzPts val="1200"/>
              <a:buFont typeface="Calibri"/>
              <a:buChar char="●"/>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Automotive</a:t>
            </a:r>
          </a:p>
          <a:p>
            <a:pPr marL="914400" lvl="0" indent="-304800" algn="l" rtl="0">
              <a:spcBef>
                <a:spcPts val="0"/>
              </a:spcBef>
              <a:spcAft>
                <a:spcPts val="0"/>
              </a:spcAft>
              <a:buClr>
                <a:schemeClr val="dk1"/>
              </a:buClr>
              <a:buSzPts val="1200"/>
              <a:buFont typeface="Calibri"/>
              <a:buChar char="●"/>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Games</a:t>
            </a:r>
          </a:p>
          <a:p>
            <a:pPr marL="457200" lvl="0" indent="-304800" algn="l" rtl="0">
              <a:spcBef>
                <a:spcPts val="0"/>
              </a:spcBef>
              <a:spcAft>
                <a:spcPts val="0"/>
              </a:spcAft>
              <a:buClr>
                <a:schemeClr val="dk1"/>
              </a:buClr>
              <a:buSzPts val="1200"/>
              <a:buFont typeface="Calibri"/>
              <a:buChar char="●"/>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Can create blueprint templates for projects</a:t>
            </a:r>
          </a:p>
          <a:p>
            <a:pPr marL="914400" lvl="1" indent="-317500" algn="l" rtl="0">
              <a:spcBef>
                <a:spcPts val="0"/>
              </a:spcBef>
              <a:spcAft>
                <a:spcPts val="0"/>
              </a:spcAft>
              <a:buClr>
                <a:schemeClr val="dk1"/>
              </a:buClr>
              <a:buSzPts val="1400"/>
              <a:buChar char="○"/>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Templates work as starting points, and they have been designed to cater for a variety of situations.</a:t>
            </a:r>
          </a:p>
        </p:txBody>
      </p:sp>
    </p:spTree>
    <p:extLst>
      <p:ext uri="{BB962C8B-B14F-4D97-AF65-F5344CB8AC3E}">
        <p14:creationId xmlns:p14="http://schemas.microsoft.com/office/powerpoint/2010/main" val="3118482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012b46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05012b46d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a:t>
            </a:r>
            <a:r>
              <a:rPr lang="en-US" sz="1100" dirty="0" err="1">
                <a:solidFill>
                  <a:srgbClr val="000000"/>
                </a:solidFill>
                <a:latin typeface="Roboto" panose="02000000000000000000" pitchFamily="2" charset="0"/>
                <a:ea typeface="Roboto" panose="02000000000000000000" pitchFamily="2" charset="0"/>
                <a:cs typeface="Roboto" panose="02000000000000000000" pitchFamily="2" charset="0"/>
              </a:rPr>
              <a:t>uasset</a:t>
            </a: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 Files: assets in Unreal.</a:t>
            </a:r>
          </a:p>
          <a:p>
            <a:pPr marL="457200" marR="0" lvl="0" indent="-317500" algn="l" rtl="0">
              <a:spcBef>
                <a:spcPts val="0"/>
              </a:spcBef>
              <a:spcAft>
                <a:spcPts val="0"/>
              </a:spcAft>
              <a:buClr>
                <a:srgbClr val="000000"/>
              </a:buClr>
              <a:buSzPts val="1400"/>
              <a:buChar char="●"/>
            </a:pP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All imported assets (models, textures, audio, animations…) are stored in the Content folder as .</a:t>
            </a:r>
            <a:r>
              <a:rPr lang="en-US" sz="1100" dirty="0" err="1">
                <a:solidFill>
                  <a:srgbClr val="000000"/>
                </a:solidFill>
                <a:latin typeface="Roboto" panose="02000000000000000000" pitchFamily="2" charset="0"/>
                <a:ea typeface="Roboto" panose="02000000000000000000" pitchFamily="2" charset="0"/>
                <a:cs typeface="Roboto" panose="02000000000000000000" pitchFamily="2" charset="0"/>
              </a:rPr>
              <a:t>uasset</a:t>
            </a: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 files.</a:t>
            </a:r>
          </a:p>
          <a:p>
            <a:pPr marL="457200" marR="0" lvl="0" indent="-317500" algn="l" rtl="0">
              <a:spcBef>
                <a:spcPts val="0"/>
              </a:spcBef>
              <a:spcAft>
                <a:spcPts val="0"/>
              </a:spcAft>
              <a:buClr>
                <a:srgbClr val="000000"/>
              </a:buClr>
              <a:buSzPts val="1400"/>
              <a:buChar char="●"/>
            </a:pP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A .</a:t>
            </a:r>
            <a:r>
              <a:rPr lang="en-US" sz="1100" dirty="0" err="1">
                <a:solidFill>
                  <a:srgbClr val="000000"/>
                </a:solidFill>
                <a:latin typeface="Roboto" panose="02000000000000000000" pitchFamily="2" charset="0"/>
                <a:ea typeface="Roboto" panose="02000000000000000000" pitchFamily="2" charset="0"/>
                <a:cs typeface="Roboto" panose="02000000000000000000" pitchFamily="2" charset="0"/>
              </a:rPr>
              <a:t>uasset</a:t>
            </a: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 file is a Content Package that contains the imported source as well as other asset-specific information.</a:t>
            </a:r>
          </a:p>
          <a:p>
            <a:pPr marL="457200" marR="0" lvl="0" indent="-317500" algn="l" rtl="0">
              <a:spcBef>
                <a:spcPts val="0"/>
              </a:spcBef>
              <a:spcAft>
                <a:spcPts val="0"/>
              </a:spcAft>
              <a:buClr>
                <a:srgbClr val="000000"/>
              </a:buClr>
              <a:buSzPts val="1400"/>
              <a:buChar char="●"/>
            </a:pP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a:t>
            </a:r>
            <a:r>
              <a:rPr lang="en-US" sz="1100" dirty="0" err="1">
                <a:solidFill>
                  <a:srgbClr val="000000"/>
                </a:solidFill>
                <a:latin typeface="Roboto" panose="02000000000000000000" pitchFamily="2" charset="0"/>
                <a:ea typeface="Roboto" panose="02000000000000000000" pitchFamily="2" charset="0"/>
                <a:cs typeface="Roboto" panose="02000000000000000000" pitchFamily="2" charset="0"/>
              </a:rPr>
              <a:t>uasset</a:t>
            </a: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 files are converted on the fly to the correct format the project is deployed and running on.</a:t>
            </a:r>
          </a:p>
          <a:p>
            <a:pPr marL="457200" marR="0" lvl="0" indent="-317500" algn="l" rtl="0">
              <a:spcBef>
                <a:spcPts val="0"/>
              </a:spcBef>
              <a:spcAft>
                <a:spcPts val="0"/>
              </a:spcAft>
              <a:buClr>
                <a:srgbClr val="000000"/>
              </a:buClr>
              <a:buSzPts val="1400"/>
              <a:buChar char="●"/>
            </a:pP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a:t>
            </a:r>
            <a:r>
              <a:rPr lang="en-US" sz="1100" dirty="0" err="1">
                <a:solidFill>
                  <a:srgbClr val="000000"/>
                </a:solidFill>
                <a:latin typeface="Roboto" panose="02000000000000000000" pitchFamily="2" charset="0"/>
                <a:ea typeface="Roboto" panose="02000000000000000000" pitchFamily="2" charset="0"/>
                <a:cs typeface="Roboto" panose="02000000000000000000" pitchFamily="2" charset="0"/>
              </a:rPr>
              <a:t>uasset</a:t>
            </a:r>
            <a:r>
              <a:rPr lang="en-US" sz="1100" dirty="0">
                <a:solidFill>
                  <a:srgbClr val="000000"/>
                </a:solidFill>
                <a:latin typeface="Roboto" panose="02000000000000000000" pitchFamily="2" charset="0"/>
                <a:ea typeface="Roboto" panose="02000000000000000000" pitchFamily="2" charset="0"/>
                <a:cs typeface="Roboto" panose="02000000000000000000" pitchFamily="2" charset="0"/>
              </a:rPr>
              <a:t> files can only be read and displayed in the Content Browser.</a:t>
            </a:r>
          </a:p>
        </p:txBody>
      </p:sp>
    </p:spTree>
    <p:extLst>
      <p:ext uri="{BB962C8B-B14F-4D97-AF65-F5344CB8AC3E}">
        <p14:creationId xmlns:p14="http://schemas.microsoft.com/office/powerpoint/2010/main" val="1758912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 y="-12"/>
            <a:ext cx="9144003" cy="5143524"/>
          </a:xfrm>
          <a:prstGeom prst="rect">
            <a:avLst/>
          </a:prstGeom>
          <a:noFill/>
          <a:ln>
            <a:noFill/>
          </a:ln>
        </p:spPr>
      </p:pic>
      <p:sp>
        <p:nvSpPr>
          <p:cNvPr id="10" name="Google Shape;10;p2"/>
          <p:cNvSpPr/>
          <p:nvPr/>
        </p:nvSpPr>
        <p:spPr>
          <a:xfrm>
            <a:off x="0" y="25"/>
            <a:ext cx="6926100" cy="5143500"/>
          </a:xfrm>
          <a:prstGeom prst="rect">
            <a:avLst/>
          </a:prstGeom>
          <a:gradFill>
            <a:gsLst>
              <a:gs pos="0">
                <a:srgbClr val="000000">
                  <a:alpha val="0"/>
                </a:srgbClr>
              </a:gs>
              <a:gs pos="37000">
                <a:srgbClr val="000000">
                  <a:alpha val="0"/>
                </a:srgbClr>
              </a:gs>
              <a:gs pos="100000">
                <a:srgbClr val="000000"/>
              </a:gs>
            </a:gsLst>
            <a:lin ang="1080140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37313" y="1938750"/>
            <a:ext cx="5156100" cy="1302000"/>
          </a:xfrm>
          <a:prstGeom prst="rect">
            <a:avLst/>
          </a:prstGeom>
        </p:spPr>
        <p:txBody>
          <a:bodyPr spcFirstLastPara="1" wrap="square" lIns="0" tIns="0" rIns="0" bIns="0" anchor="b" anchorCtr="0">
            <a:noAutofit/>
          </a:bodyPr>
          <a:lstStyle>
            <a:lvl1pPr lvl="0">
              <a:spcBef>
                <a:spcPts val="0"/>
              </a:spcBef>
              <a:spcAft>
                <a:spcPts val="0"/>
              </a:spcAft>
              <a:buSzPts val="4800"/>
              <a:buFont typeface="Inter Tight Black"/>
              <a:buNone/>
              <a:defRPr sz="4800" b="0">
                <a:latin typeface="Inter Tight Black"/>
                <a:ea typeface="Inter Tight Black"/>
                <a:cs typeface="Inter Tight Black"/>
                <a:sym typeface="Inter Tight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237313" y="3462762"/>
            <a:ext cx="3741600" cy="3936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SzPts val="1800"/>
              <a:buFont typeface="Inter"/>
              <a:buNone/>
              <a:defRPr b="1">
                <a:latin typeface="Inter"/>
                <a:ea typeface="Inter"/>
                <a:cs typeface="Inter"/>
                <a:sym typeface="Inter"/>
              </a:defRPr>
            </a:lvl1pPr>
            <a:lvl2pPr lvl="1"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2pPr>
            <a:lvl3pPr lvl="2"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3pPr>
            <a:lvl4pPr lvl="3"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4pPr>
            <a:lvl5pPr lvl="4"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5pPr>
            <a:lvl6pPr lvl="5"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6pPr>
            <a:lvl7pPr lvl="6"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7pPr>
            <a:lvl8pPr lvl="7"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8pPr>
            <a:lvl9pPr lvl="8"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9pPr>
          </a:lstStyle>
          <a:p>
            <a:endParaRPr/>
          </a:p>
        </p:txBody>
      </p:sp>
      <p:sp>
        <p:nvSpPr>
          <p:cNvPr id="13" name="Google Shape;13;p2"/>
          <p:cNvSpPr txBox="1">
            <a:spLocks noGrp="1"/>
          </p:cNvSpPr>
          <p:nvPr>
            <p:ph type="subTitle" idx="2"/>
          </p:nvPr>
        </p:nvSpPr>
        <p:spPr>
          <a:xfrm>
            <a:off x="237309" y="4678371"/>
            <a:ext cx="3741600" cy="393600"/>
          </a:xfrm>
          <a:prstGeom prst="rect">
            <a:avLst/>
          </a:prstGeom>
        </p:spPr>
        <p:txBody>
          <a:bodyPr spcFirstLastPara="1" wrap="square" lIns="0" tIns="182875" rIns="0" bIns="0" anchor="t" anchorCtr="0">
            <a:noAutofit/>
          </a:bodyPr>
          <a:lstStyle>
            <a:lvl1pPr lvl="0" rtl="0">
              <a:lnSpc>
                <a:spcPct val="80000"/>
              </a:lnSpc>
              <a:spcBef>
                <a:spcPts val="0"/>
              </a:spcBef>
              <a:spcAft>
                <a:spcPts val="0"/>
              </a:spcAft>
              <a:buSzPts val="600"/>
              <a:buNone/>
              <a:defRPr sz="600"/>
            </a:lvl1pPr>
            <a:lvl2pPr lvl="1" rtl="0">
              <a:spcBef>
                <a:spcPts val="0"/>
              </a:spcBef>
              <a:spcAft>
                <a:spcPts val="0"/>
              </a:spcAft>
              <a:buSzPts val="1200"/>
              <a:buNone/>
              <a:defRPr sz="1200" i="1"/>
            </a:lvl2pPr>
            <a:lvl3pPr lvl="2" rtl="0">
              <a:spcBef>
                <a:spcPts val="0"/>
              </a:spcBef>
              <a:spcAft>
                <a:spcPts val="0"/>
              </a:spcAft>
              <a:buSzPts val="1200"/>
              <a:buNone/>
              <a:defRPr sz="1200" i="1"/>
            </a:lvl3pPr>
            <a:lvl4pPr lvl="3" rtl="0">
              <a:spcBef>
                <a:spcPts val="0"/>
              </a:spcBef>
              <a:spcAft>
                <a:spcPts val="0"/>
              </a:spcAft>
              <a:buSzPts val="1200"/>
              <a:buNone/>
              <a:defRPr sz="1200" i="1"/>
            </a:lvl4pPr>
            <a:lvl5pPr lvl="4" rtl="0">
              <a:spcBef>
                <a:spcPts val="0"/>
              </a:spcBef>
              <a:spcAft>
                <a:spcPts val="0"/>
              </a:spcAft>
              <a:buSzPts val="1200"/>
              <a:buNone/>
              <a:defRPr sz="1200" i="1"/>
            </a:lvl5pPr>
            <a:lvl6pPr lvl="5" rtl="0">
              <a:spcBef>
                <a:spcPts val="0"/>
              </a:spcBef>
              <a:spcAft>
                <a:spcPts val="0"/>
              </a:spcAft>
              <a:buSzPts val="1200"/>
              <a:buNone/>
              <a:defRPr sz="1200" i="1"/>
            </a:lvl6pPr>
            <a:lvl7pPr lvl="6" rtl="0">
              <a:spcBef>
                <a:spcPts val="0"/>
              </a:spcBef>
              <a:spcAft>
                <a:spcPts val="0"/>
              </a:spcAft>
              <a:buSzPts val="1200"/>
              <a:buNone/>
              <a:defRPr sz="1200" i="1"/>
            </a:lvl7pPr>
            <a:lvl8pPr lvl="7" rtl="0">
              <a:spcBef>
                <a:spcPts val="0"/>
              </a:spcBef>
              <a:spcAft>
                <a:spcPts val="0"/>
              </a:spcAft>
              <a:buSzPts val="1200"/>
              <a:buNone/>
              <a:defRPr sz="1200" i="1"/>
            </a:lvl8pPr>
            <a:lvl9pPr lvl="8" rtl="0">
              <a:spcBef>
                <a:spcPts val="0"/>
              </a:spcBef>
              <a:spcAft>
                <a:spcPts val="0"/>
              </a:spcAft>
              <a:buSzPts val="1200"/>
              <a:buNone/>
              <a:defRPr sz="1200" i="1"/>
            </a:lvl9pPr>
          </a:lstStyle>
          <a:p>
            <a:endParaRPr/>
          </a:p>
        </p:txBody>
      </p:sp>
      <p:pic>
        <p:nvPicPr>
          <p:cNvPr id="14" name="Google Shape;14;p2"/>
          <p:cNvPicPr preferRelativeResize="0"/>
          <p:nvPr/>
        </p:nvPicPr>
        <p:blipFill>
          <a:blip r:embed="rId3">
            <a:alphaModFix/>
          </a:blip>
          <a:stretch>
            <a:fillRect/>
          </a:stretch>
        </p:blipFill>
        <p:spPr>
          <a:xfrm>
            <a:off x="304812" y="304788"/>
            <a:ext cx="387457" cy="4572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title" hasCustomPrompt="1"/>
          </p:nvPr>
        </p:nvSpPr>
        <p:spPr>
          <a:xfrm>
            <a:off x="3281613" y="1106125"/>
            <a:ext cx="2580900" cy="1963500"/>
          </a:xfrm>
          <a:prstGeom prst="rect">
            <a:avLst/>
          </a:prstGeom>
        </p:spPr>
        <p:txBody>
          <a:bodyPr spcFirstLastPara="1" wrap="square" lIns="0" tIns="0" rIns="0" bIns="0" anchor="b" anchorCtr="0">
            <a:noAutofit/>
          </a:bodyPr>
          <a:lstStyle>
            <a:lvl1pPr lvl="0" algn="ctr">
              <a:spcBef>
                <a:spcPts val="0"/>
              </a:spcBef>
              <a:spcAft>
                <a:spcPts val="0"/>
              </a:spcAft>
              <a:buSzPts val="10000"/>
              <a:buFont typeface="Inter Tight Black"/>
              <a:buNone/>
              <a:defRPr sz="10000" b="0">
                <a:latin typeface="Inter Tight Black"/>
                <a:ea typeface="Inter Tight Black"/>
                <a:cs typeface="Inter Tight Black"/>
                <a:sym typeface="Inter Tight Black"/>
              </a:defRPr>
            </a:lvl1pPr>
            <a:lvl2pPr lvl="1" algn="ctr">
              <a:spcBef>
                <a:spcPts val="0"/>
              </a:spcBef>
              <a:spcAft>
                <a:spcPts val="0"/>
              </a:spcAft>
              <a:buSzPts val="10000"/>
              <a:buFont typeface="Inter Tight Black"/>
              <a:buNone/>
              <a:defRPr sz="10000" b="0">
                <a:latin typeface="Inter Tight Black"/>
                <a:ea typeface="Inter Tight Black"/>
                <a:cs typeface="Inter Tight Black"/>
                <a:sym typeface="Inter Tight Black"/>
              </a:defRPr>
            </a:lvl2pPr>
            <a:lvl3pPr lvl="2" algn="ctr">
              <a:spcBef>
                <a:spcPts val="0"/>
              </a:spcBef>
              <a:spcAft>
                <a:spcPts val="0"/>
              </a:spcAft>
              <a:buSzPts val="10000"/>
              <a:buFont typeface="Inter Tight Black"/>
              <a:buNone/>
              <a:defRPr sz="10000" b="0">
                <a:latin typeface="Inter Tight Black"/>
                <a:ea typeface="Inter Tight Black"/>
                <a:cs typeface="Inter Tight Black"/>
                <a:sym typeface="Inter Tight Black"/>
              </a:defRPr>
            </a:lvl3pPr>
            <a:lvl4pPr lvl="3" algn="ctr">
              <a:spcBef>
                <a:spcPts val="0"/>
              </a:spcBef>
              <a:spcAft>
                <a:spcPts val="0"/>
              </a:spcAft>
              <a:buSzPts val="10000"/>
              <a:buFont typeface="Inter Tight Black"/>
              <a:buNone/>
              <a:defRPr sz="10000" b="0">
                <a:latin typeface="Inter Tight Black"/>
                <a:ea typeface="Inter Tight Black"/>
                <a:cs typeface="Inter Tight Black"/>
                <a:sym typeface="Inter Tight Black"/>
              </a:defRPr>
            </a:lvl4pPr>
            <a:lvl5pPr lvl="4" algn="ctr">
              <a:spcBef>
                <a:spcPts val="0"/>
              </a:spcBef>
              <a:spcAft>
                <a:spcPts val="0"/>
              </a:spcAft>
              <a:buSzPts val="10000"/>
              <a:buFont typeface="Inter Tight Black"/>
              <a:buNone/>
              <a:defRPr sz="10000" b="0">
                <a:latin typeface="Inter Tight Black"/>
                <a:ea typeface="Inter Tight Black"/>
                <a:cs typeface="Inter Tight Black"/>
                <a:sym typeface="Inter Tight Black"/>
              </a:defRPr>
            </a:lvl5pPr>
            <a:lvl6pPr lvl="5" algn="ctr">
              <a:spcBef>
                <a:spcPts val="0"/>
              </a:spcBef>
              <a:spcAft>
                <a:spcPts val="0"/>
              </a:spcAft>
              <a:buSzPts val="10000"/>
              <a:buFont typeface="Inter Tight Black"/>
              <a:buNone/>
              <a:defRPr sz="10000" b="0">
                <a:latin typeface="Inter Tight Black"/>
                <a:ea typeface="Inter Tight Black"/>
                <a:cs typeface="Inter Tight Black"/>
                <a:sym typeface="Inter Tight Black"/>
              </a:defRPr>
            </a:lvl6pPr>
            <a:lvl7pPr lvl="6" algn="ctr">
              <a:spcBef>
                <a:spcPts val="0"/>
              </a:spcBef>
              <a:spcAft>
                <a:spcPts val="0"/>
              </a:spcAft>
              <a:buSzPts val="10000"/>
              <a:buFont typeface="Inter Tight Black"/>
              <a:buNone/>
              <a:defRPr sz="10000" b="0">
                <a:latin typeface="Inter Tight Black"/>
                <a:ea typeface="Inter Tight Black"/>
                <a:cs typeface="Inter Tight Black"/>
                <a:sym typeface="Inter Tight Black"/>
              </a:defRPr>
            </a:lvl7pPr>
            <a:lvl8pPr lvl="7" algn="ctr">
              <a:spcBef>
                <a:spcPts val="0"/>
              </a:spcBef>
              <a:spcAft>
                <a:spcPts val="0"/>
              </a:spcAft>
              <a:buSzPts val="10000"/>
              <a:buFont typeface="Inter Tight Black"/>
              <a:buNone/>
              <a:defRPr sz="10000" b="0">
                <a:latin typeface="Inter Tight Black"/>
                <a:ea typeface="Inter Tight Black"/>
                <a:cs typeface="Inter Tight Black"/>
                <a:sym typeface="Inter Tight Black"/>
              </a:defRPr>
            </a:lvl8pPr>
            <a:lvl9pPr lvl="8" algn="ctr">
              <a:spcBef>
                <a:spcPts val="0"/>
              </a:spcBef>
              <a:spcAft>
                <a:spcPts val="0"/>
              </a:spcAft>
              <a:buSzPts val="10000"/>
              <a:buFont typeface="Inter Tight Black"/>
              <a:buNone/>
              <a:defRPr sz="10000" b="0">
                <a:latin typeface="Inter Tight Black"/>
                <a:ea typeface="Inter Tight Black"/>
                <a:cs typeface="Inter Tight Black"/>
                <a:sym typeface="Inter Tight Black"/>
              </a:defRPr>
            </a:lvl9pPr>
          </a:lstStyle>
          <a:p>
            <a:r>
              <a:t>xx%</a:t>
            </a:r>
          </a:p>
        </p:txBody>
      </p:sp>
      <p:sp>
        <p:nvSpPr>
          <p:cNvPr id="90" name="Google Shape;90;p19"/>
          <p:cNvSpPr txBox="1">
            <a:spLocks noGrp="1"/>
          </p:cNvSpPr>
          <p:nvPr>
            <p:ph type="body" idx="1"/>
          </p:nvPr>
        </p:nvSpPr>
        <p:spPr>
          <a:xfrm>
            <a:off x="3281613" y="3152225"/>
            <a:ext cx="2580900" cy="1300800"/>
          </a:xfrm>
          <a:prstGeom prst="rect">
            <a:avLst/>
          </a:prstGeom>
        </p:spPr>
        <p:txBody>
          <a:bodyPr spcFirstLastPara="1" wrap="square" lIns="0" tIns="0" rIns="0" bIns="0"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1" name="Google Shape;91;p19"/>
          <p:cNvSpPr txBox="1">
            <a:spLocks noGrp="1"/>
          </p:cNvSpPr>
          <p:nvPr>
            <p:ph type="body" idx="2"/>
          </p:nvPr>
        </p:nvSpPr>
        <p:spPr>
          <a:xfrm>
            <a:off x="457200" y="1284213"/>
            <a:ext cx="3650400" cy="454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19"/>
          <p:cNvSpPr txBox="1">
            <a:spLocks noGrp="1"/>
          </p:cNvSpPr>
          <p:nvPr>
            <p:ph type="title" idx="3"/>
          </p:nvPr>
        </p:nvSpPr>
        <p:spPr>
          <a:xfrm>
            <a:off x="457200" y="677225"/>
            <a:ext cx="36504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9"/>
          <p:cNvSpPr txBox="1">
            <a:spLocks noGrp="1"/>
          </p:cNvSpPr>
          <p:nvPr>
            <p:ph type="subTitle" idx="4"/>
          </p:nvPr>
        </p:nvSpPr>
        <p:spPr>
          <a:xfrm>
            <a:off x="456538" y="298738"/>
            <a:ext cx="3995100" cy="4164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2pPr>
            <a:lvl3pPr lvl="2"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3pPr>
            <a:lvl4pPr lvl="3"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4pPr>
            <a:lvl5pPr lvl="4"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5pPr>
            <a:lvl6pPr lvl="5"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6pPr>
            <a:lvl7pPr lvl="6"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7pPr>
            <a:lvl8pPr lvl="7"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8pPr>
            <a:lvl9pPr lvl="8" rtl="0">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UE_Feature">
  <p:cSld name="CUSTOM">
    <p:bg>
      <p:bgPr>
        <a:solidFill>
          <a:schemeClr val="dk1"/>
        </a:solidFill>
        <a:effectLst/>
      </p:bgPr>
    </p:bg>
    <p:spTree>
      <p:nvGrpSpPr>
        <p:cNvPr id="1" name="Shape 95"/>
        <p:cNvGrpSpPr/>
        <p:nvPr/>
      </p:nvGrpSpPr>
      <p:grpSpPr>
        <a:xfrm>
          <a:off x="0" y="0"/>
          <a:ext cx="0" cy="0"/>
          <a:chOff x="0" y="0"/>
          <a:chExt cx="0" cy="0"/>
        </a:xfrm>
      </p:grpSpPr>
      <p:pic>
        <p:nvPicPr>
          <p:cNvPr id="96" name="Google Shape;96;p21"/>
          <p:cNvPicPr preferRelativeResize="0"/>
          <p:nvPr/>
        </p:nvPicPr>
        <p:blipFill>
          <a:blip r:embed="rId2">
            <a:alphaModFix/>
          </a:blip>
          <a:stretch>
            <a:fillRect/>
          </a:stretch>
        </p:blipFill>
        <p:spPr>
          <a:xfrm>
            <a:off x="65875" y="715150"/>
            <a:ext cx="9144003" cy="5143504"/>
          </a:xfrm>
          <a:prstGeom prst="rect">
            <a:avLst/>
          </a:prstGeom>
          <a:noFill/>
          <a:ln>
            <a:noFill/>
          </a:ln>
        </p:spPr>
      </p:pic>
      <p:sp>
        <p:nvSpPr>
          <p:cNvPr id="97" name="Google Shape;97;p21"/>
          <p:cNvSpPr txBox="1">
            <a:spLocks noGrp="1"/>
          </p:cNvSpPr>
          <p:nvPr>
            <p:ph type="subTitle" idx="1"/>
          </p:nvPr>
        </p:nvSpPr>
        <p:spPr>
          <a:xfrm>
            <a:off x="456538" y="298738"/>
            <a:ext cx="3995100" cy="4164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2pPr>
            <a:lvl3pPr lvl="2"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3pPr>
            <a:lvl4pPr lvl="3"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4pPr>
            <a:lvl5pPr lvl="4"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5pPr>
            <a:lvl6pPr lvl="5"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6pPr>
            <a:lvl7pPr lvl="6"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7pPr>
            <a:lvl8pPr lvl="7"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8pPr>
            <a:lvl9pPr lvl="8"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2">
  <p:cSld name="TITLE_3">
    <p:bg>
      <p:bgPr>
        <a:solidFill>
          <a:schemeClr val="dk1"/>
        </a:solidFill>
        <a:effectLst/>
      </p:bgPr>
    </p:bg>
    <p:spTree>
      <p:nvGrpSpPr>
        <p:cNvPr id="1" name="Shape 101"/>
        <p:cNvGrpSpPr/>
        <p:nvPr/>
      </p:nvGrpSpPr>
      <p:grpSpPr>
        <a:xfrm>
          <a:off x="0" y="0"/>
          <a:ext cx="0" cy="0"/>
          <a:chOff x="0" y="0"/>
          <a:chExt cx="0" cy="0"/>
        </a:xfrm>
      </p:grpSpPr>
      <p:sp>
        <p:nvSpPr>
          <p:cNvPr id="102" name="Google Shape;102;p23"/>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3" name="Google Shape;103;p23"/>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 name="Google Shape;104;p23"/>
          <p:cNvSpPr txBox="1">
            <a:spLocks noGrp="1"/>
          </p:cNvSpPr>
          <p:nvPr>
            <p:ph type="sldNum" idx="12"/>
          </p:nvPr>
        </p:nvSpPr>
        <p:spPr>
          <a:xfrm>
            <a:off x="8472458" y="4663217"/>
            <a:ext cx="548700" cy="393600"/>
          </a:xfrm>
          <a:prstGeom prst="rect">
            <a:avLst/>
          </a:prstGeom>
          <a:noFill/>
          <a:ln>
            <a:noFill/>
          </a:ln>
        </p:spPr>
        <p:txBody>
          <a:bodyPr spcFirstLastPara="1" wrap="square" lIns="45725" tIns="45725" rIns="45725" bIns="45725" anchor="ctr" anchorCtr="0">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chemeClr val="dk1"/>
        </a:solidFill>
        <a:effectLst/>
      </p:bgPr>
    </p:bg>
    <p:spTree>
      <p:nvGrpSpPr>
        <p:cNvPr id="1" name="Shape 105"/>
        <p:cNvGrpSpPr/>
        <p:nvPr/>
      </p:nvGrpSpPr>
      <p:grpSpPr>
        <a:xfrm>
          <a:off x="0" y="0"/>
          <a:ext cx="0" cy="0"/>
          <a:chOff x="0" y="0"/>
          <a:chExt cx="0" cy="0"/>
        </a:xfrm>
      </p:grpSpPr>
      <p:sp>
        <p:nvSpPr>
          <p:cNvPr id="106" name="Google Shape;106;p24"/>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24"/>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4"/>
          <p:cNvSpPr txBox="1">
            <a:spLocks noGrp="1"/>
          </p:cNvSpPr>
          <p:nvPr>
            <p:ph type="sldNum" idx="12"/>
          </p:nvPr>
        </p:nvSpPr>
        <p:spPr>
          <a:xfrm>
            <a:off x="8472458" y="4663217"/>
            <a:ext cx="548700" cy="393600"/>
          </a:xfrm>
          <a:prstGeom prst="rect">
            <a:avLst/>
          </a:prstGeom>
          <a:noFill/>
          <a:ln>
            <a:noFill/>
          </a:ln>
        </p:spPr>
        <p:txBody>
          <a:bodyPr spcFirstLastPara="1" wrap="square" lIns="45725" tIns="45725" rIns="45725" bIns="45725" anchor="ctr" anchorCtr="0">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114"/>
        <p:cNvGrpSpPr/>
        <p:nvPr/>
      </p:nvGrpSpPr>
      <p:grpSpPr>
        <a:xfrm>
          <a:off x="0" y="0"/>
          <a:ext cx="0" cy="0"/>
          <a:chOff x="0" y="0"/>
          <a:chExt cx="0" cy="0"/>
        </a:xfrm>
      </p:grpSpPr>
      <p:sp>
        <p:nvSpPr>
          <p:cNvPr id="115" name="Google Shape;115;p27"/>
          <p:cNvSpPr/>
          <p:nvPr/>
        </p:nvSpPr>
        <p:spPr>
          <a:xfrm>
            <a:off x="2633067" y="2145150"/>
            <a:ext cx="853200" cy="853200"/>
          </a:xfrm>
          <a:prstGeom prst="ellipse">
            <a:avLst/>
          </a:prstGeom>
          <a:solidFill>
            <a:srgbClr val="26BBFF"/>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26BBFF</a:t>
            </a:r>
            <a:endParaRPr sz="1200">
              <a:solidFill>
                <a:srgbClr val="26BBFF"/>
              </a:solidFill>
            </a:endParaRPr>
          </a:p>
        </p:txBody>
      </p:sp>
      <p:sp>
        <p:nvSpPr>
          <p:cNvPr id="116" name="Google Shape;116;p27"/>
          <p:cNvSpPr/>
          <p:nvPr/>
        </p:nvSpPr>
        <p:spPr>
          <a:xfrm>
            <a:off x="5873454" y="2126876"/>
            <a:ext cx="853200" cy="853200"/>
          </a:xfrm>
          <a:prstGeom prst="ellipse">
            <a:avLst/>
          </a:prstGeom>
          <a:solidFill>
            <a:srgbClr val="A9D34F"/>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A9D34F</a:t>
            </a:r>
            <a:endParaRPr sz="1200"/>
          </a:p>
        </p:txBody>
      </p:sp>
      <p:sp>
        <p:nvSpPr>
          <p:cNvPr id="117" name="Google Shape;117;p27"/>
          <p:cNvSpPr/>
          <p:nvPr/>
        </p:nvSpPr>
        <p:spPr>
          <a:xfrm>
            <a:off x="2608075" y="3206251"/>
            <a:ext cx="853200" cy="853200"/>
          </a:xfrm>
          <a:prstGeom prst="ellipse">
            <a:avLst/>
          </a:prstGeom>
          <a:solidFill>
            <a:srgbClr val="FFC229"/>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FFC229</a:t>
            </a:r>
            <a:endParaRPr sz="1200"/>
          </a:p>
        </p:txBody>
      </p:sp>
      <p:sp>
        <p:nvSpPr>
          <p:cNvPr id="118" name="Google Shape;118;p27"/>
          <p:cNvSpPr/>
          <p:nvPr/>
        </p:nvSpPr>
        <p:spPr>
          <a:xfrm>
            <a:off x="2608083" y="1084063"/>
            <a:ext cx="853200" cy="853200"/>
          </a:xfrm>
          <a:prstGeom prst="ellipse">
            <a:avLst/>
          </a:prstGeom>
          <a:solidFill>
            <a:srgbClr val="FF3F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Inter Tight Black"/>
                <a:ea typeface="Inter Tight Black"/>
                <a:cs typeface="Inter Tight Black"/>
                <a:sym typeface="Inter Tight Black"/>
              </a:rPr>
              <a:t>FF3F56</a:t>
            </a:r>
            <a:endParaRPr sz="800">
              <a:solidFill>
                <a:srgbClr val="FFFFFF"/>
              </a:solidFill>
              <a:latin typeface="Inter Tight Black"/>
              <a:ea typeface="Inter Tight Black"/>
              <a:cs typeface="Inter Tight Black"/>
              <a:sym typeface="Inter Tight Black"/>
            </a:endParaRPr>
          </a:p>
        </p:txBody>
      </p:sp>
      <p:sp>
        <p:nvSpPr>
          <p:cNvPr id="119" name="Google Shape;119;p27"/>
          <p:cNvSpPr/>
          <p:nvPr/>
        </p:nvSpPr>
        <p:spPr>
          <a:xfrm>
            <a:off x="3688204" y="1084038"/>
            <a:ext cx="853200" cy="853200"/>
          </a:xfrm>
          <a:prstGeom prst="ellipse">
            <a:avLst/>
          </a:prstGeom>
          <a:solidFill>
            <a:srgbClr val="FE52B9"/>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FE52B9</a:t>
            </a:r>
            <a:endParaRPr sz="1200"/>
          </a:p>
        </p:txBody>
      </p:sp>
      <p:sp>
        <p:nvSpPr>
          <p:cNvPr id="120" name="Google Shape;120;p27"/>
          <p:cNvSpPr/>
          <p:nvPr/>
        </p:nvSpPr>
        <p:spPr>
          <a:xfrm>
            <a:off x="4768325" y="1084038"/>
            <a:ext cx="853200" cy="853200"/>
          </a:xfrm>
          <a:prstGeom prst="ellipse">
            <a:avLst/>
          </a:prstGeom>
          <a:solidFill>
            <a:srgbClr val="BE3DFF"/>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BE3DFF</a:t>
            </a:r>
            <a:endParaRPr sz="1200"/>
          </a:p>
        </p:txBody>
      </p:sp>
      <p:sp>
        <p:nvSpPr>
          <p:cNvPr id="121" name="Google Shape;121;p27"/>
          <p:cNvSpPr/>
          <p:nvPr/>
        </p:nvSpPr>
        <p:spPr>
          <a:xfrm>
            <a:off x="5848446" y="1084075"/>
            <a:ext cx="853200" cy="853200"/>
          </a:xfrm>
          <a:prstGeom prst="ellipse">
            <a:avLst/>
          </a:prstGeom>
          <a:solidFill>
            <a:srgbClr val="7370FF"/>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7370FF</a:t>
            </a:r>
            <a:endParaRPr sz="1200"/>
          </a:p>
        </p:txBody>
      </p:sp>
      <p:sp>
        <p:nvSpPr>
          <p:cNvPr id="122" name="Google Shape;122;p27"/>
          <p:cNvSpPr/>
          <p:nvPr/>
        </p:nvSpPr>
        <p:spPr>
          <a:xfrm>
            <a:off x="3713188" y="2126863"/>
            <a:ext cx="853200" cy="853200"/>
          </a:xfrm>
          <a:prstGeom prst="ellipse">
            <a:avLst/>
          </a:prstGeom>
          <a:solidFill>
            <a:srgbClr val="44DAC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44DAC1</a:t>
            </a:r>
            <a:endParaRPr sz="1200"/>
          </a:p>
        </p:txBody>
      </p:sp>
      <p:sp>
        <p:nvSpPr>
          <p:cNvPr id="123" name="Google Shape;123;p27"/>
          <p:cNvSpPr/>
          <p:nvPr/>
        </p:nvSpPr>
        <p:spPr>
          <a:xfrm>
            <a:off x="4793333" y="2126876"/>
            <a:ext cx="853200" cy="853200"/>
          </a:xfrm>
          <a:prstGeom prst="ellipse">
            <a:avLst/>
          </a:prstGeom>
          <a:solidFill>
            <a:srgbClr val="46C86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46C862</a:t>
            </a:r>
            <a:endParaRPr sz="1200"/>
          </a:p>
        </p:txBody>
      </p:sp>
      <p:sp>
        <p:nvSpPr>
          <p:cNvPr id="124" name="Google Shape;124;p27"/>
          <p:cNvSpPr/>
          <p:nvPr/>
        </p:nvSpPr>
        <p:spPr>
          <a:xfrm>
            <a:off x="3713196" y="3206251"/>
            <a:ext cx="853200" cy="853200"/>
          </a:xfrm>
          <a:prstGeom prst="ellipse">
            <a:avLst/>
          </a:prstGeom>
          <a:solidFill>
            <a:srgbClr val="FF8F1F"/>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FF8F1F</a:t>
            </a:r>
            <a:endParaRPr sz="1200"/>
          </a:p>
        </p:txBody>
      </p:sp>
      <p:sp>
        <p:nvSpPr>
          <p:cNvPr id="125" name="Google Shape;125;p27"/>
          <p:cNvSpPr/>
          <p:nvPr/>
        </p:nvSpPr>
        <p:spPr>
          <a:xfrm>
            <a:off x="4793317" y="3206251"/>
            <a:ext cx="853200" cy="853200"/>
          </a:xfrm>
          <a:prstGeom prst="ellipse">
            <a:avLst/>
          </a:prstGeom>
          <a:solidFill>
            <a:srgbClr val="FD653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FD6535</a:t>
            </a:r>
            <a:endParaRPr sz="1200"/>
          </a:p>
        </p:txBody>
      </p:sp>
      <p:sp>
        <p:nvSpPr>
          <p:cNvPr id="126" name="Google Shape;126;p27"/>
          <p:cNvSpPr/>
          <p:nvPr/>
        </p:nvSpPr>
        <p:spPr>
          <a:xfrm>
            <a:off x="5873438" y="3206251"/>
            <a:ext cx="853200" cy="853200"/>
          </a:xfrm>
          <a:prstGeom prst="ellipse">
            <a:avLst/>
          </a:prstGeom>
          <a:solidFill>
            <a:srgbClr val="B2705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Inter Tight Black"/>
                <a:ea typeface="Inter Tight Black"/>
                <a:cs typeface="Inter Tight Black"/>
                <a:sym typeface="Inter Tight Black"/>
              </a:rPr>
              <a:t>B2705C</a:t>
            </a:r>
            <a:endParaRPr sz="12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2896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Font typeface="Roboto"/>
              <a:buNone/>
              <a:defRPr sz="3000" b="1">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202025"/>
            <a:ext cx="8520600" cy="3416400"/>
          </a:xfrm>
          <a:prstGeom prst="rect">
            <a:avLst/>
          </a:prstGeom>
          <a:noFill/>
          <a:ln>
            <a:noFill/>
          </a:ln>
        </p:spPr>
        <p:txBody>
          <a:bodyPr spcFirstLastPara="1" wrap="square" lIns="91425" tIns="0"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04800" algn="l">
              <a:lnSpc>
                <a:spcPct val="100000"/>
              </a:lnSpc>
              <a:spcBef>
                <a:spcPts val="0"/>
              </a:spcBef>
              <a:spcAft>
                <a:spcPts val="0"/>
              </a:spcAft>
              <a:buSzPts val="1200"/>
              <a:buChar char="●"/>
              <a:defRPr/>
            </a:lvl5pPr>
            <a:lvl6pPr marL="2743200" lvl="5" indent="-304800" algn="l">
              <a:lnSpc>
                <a:spcPct val="100000"/>
              </a:lnSpc>
              <a:spcBef>
                <a:spcPts val="0"/>
              </a:spcBef>
              <a:spcAft>
                <a:spcPts val="0"/>
              </a:spcAft>
              <a:buSzPts val="1200"/>
              <a:buChar char="●"/>
              <a:defRPr/>
            </a:lvl6pPr>
            <a:lvl7pPr marL="3200400" lvl="6" indent="-292100" algn="l">
              <a:lnSpc>
                <a:spcPct val="100000"/>
              </a:lnSpc>
              <a:spcBef>
                <a:spcPts val="0"/>
              </a:spcBef>
              <a:spcAft>
                <a:spcPts val="0"/>
              </a:spcAft>
              <a:buSzPts val="1000"/>
              <a:buChar char="●"/>
              <a:defRPr/>
            </a:lvl7pPr>
            <a:lvl8pPr marL="3657600" lvl="7" indent="-292100" algn="l">
              <a:lnSpc>
                <a:spcPct val="100000"/>
              </a:lnSpc>
              <a:spcBef>
                <a:spcPts val="0"/>
              </a:spcBef>
              <a:spcAft>
                <a:spcPts val="0"/>
              </a:spcAft>
              <a:buSzPts val="1000"/>
              <a:buChar char="●"/>
              <a:defRPr/>
            </a:lvl8pPr>
            <a:lvl9pPr marL="4114800" lvl="8" indent="-292100" algn="l">
              <a:lnSpc>
                <a:spcPct val="100000"/>
              </a:lnSpc>
              <a:spcBef>
                <a:spcPts val="0"/>
              </a:spcBef>
              <a:spcAft>
                <a:spcPts val="0"/>
              </a:spcAft>
              <a:buSzPts val="1000"/>
              <a:buChar char="●"/>
              <a:defRPr/>
            </a:lvl9pPr>
          </a:lstStyle>
          <a:p>
            <a:endParaRPr/>
          </a:p>
        </p:txBody>
      </p:sp>
      <p:sp>
        <p:nvSpPr>
          <p:cNvPr id="18" name="Google Shape;18;p4"/>
          <p:cNvSpPr/>
          <p:nvPr/>
        </p:nvSpPr>
        <p:spPr>
          <a:xfrm>
            <a:off x="7687243" y="4772600"/>
            <a:ext cx="1302900" cy="10800"/>
          </a:xfrm>
          <a:prstGeom prst="rect">
            <a:avLst/>
          </a:prstGeom>
          <a:solidFill>
            <a:srgbClr val="FFFFFF">
              <a:alpha val="3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4"/>
          <p:cNvPicPr preferRelativeResize="0"/>
          <p:nvPr/>
        </p:nvPicPr>
        <p:blipFill rotWithShape="1">
          <a:blip r:embed="rId2">
            <a:alphaModFix/>
          </a:blip>
          <a:srcRect/>
          <a:stretch/>
        </p:blipFill>
        <p:spPr>
          <a:xfrm>
            <a:off x="7783225" y="4838600"/>
            <a:ext cx="1110927" cy="216925"/>
          </a:xfrm>
          <a:prstGeom prst="rect">
            <a:avLst/>
          </a:prstGeom>
          <a:noFill/>
          <a:ln>
            <a:noFill/>
          </a:ln>
        </p:spPr>
      </p:pic>
    </p:spTree>
    <p:extLst>
      <p:ext uri="{BB962C8B-B14F-4D97-AF65-F5344CB8AC3E}">
        <p14:creationId xmlns:p14="http://schemas.microsoft.com/office/powerpoint/2010/main" val="1387643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6564" y="677226"/>
            <a:ext cx="82368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6"/>
          <p:cNvSpPr txBox="1">
            <a:spLocks noGrp="1"/>
          </p:cNvSpPr>
          <p:nvPr>
            <p:ph type="subTitle" idx="1"/>
          </p:nvPr>
        </p:nvSpPr>
        <p:spPr>
          <a:xfrm>
            <a:off x="456538" y="298738"/>
            <a:ext cx="3995100" cy="4164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2pPr>
            <a:lvl3pPr lvl="2"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3pPr>
            <a:lvl4pPr lvl="3"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4pPr>
            <a:lvl5pPr lvl="4"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5pPr>
            <a:lvl6pPr lvl="5"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6pPr>
            <a:lvl7pPr lvl="6"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7pPr>
            <a:lvl8pPr lvl="7"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8pPr>
            <a:lvl9pPr lvl="8"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grid 1">
  <p:cSld name="TITLE_ONLY_1">
    <p:bg>
      <p:bgPr>
        <a:solidFill>
          <a:schemeClr val="dk1"/>
        </a:solidFill>
        <a:effectLst/>
      </p:bgPr>
    </p:bg>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56564" y="677226"/>
            <a:ext cx="82368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7"/>
          <p:cNvSpPr txBox="1">
            <a:spLocks noGrp="1"/>
          </p:cNvSpPr>
          <p:nvPr>
            <p:ph type="subTitle" idx="1"/>
          </p:nvPr>
        </p:nvSpPr>
        <p:spPr>
          <a:xfrm>
            <a:off x="456538" y="298738"/>
            <a:ext cx="3995100" cy="4164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2pPr>
            <a:lvl3pPr lvl="2"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3pPr>
            <a:lvl4pPr lvl="3"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4pPr>
            <a:lvl5pPr lvl="4"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5pPr>
            <a:lvl6pPr lvl="5"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6pPr>
            <a:lvl7pPr lvl="6"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7pPr>
            <a:lvl8pPr lvl="7"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8pPr>
            <a:lvl9pPr lvl="8"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9pPr>
          </a:lstStyle>
          <a:p>
            <a:endParaRPr/>
          </a:p>
        </p:txBody>
      </p:sp>
      <p:sp>
        <p:nvSpPr>
          <p:cNvPr id="32" name="Google Shape;32;p7"/>
          <p:cNvSpPr>
            <a:spLocks noGrp="1"/>
          </p:cNvSpPr>
          <p:nvPr>
            <p:ph type="pic" idx="2"/>
          </p:nvPr>
        </p:nvSpPr>
        <p:spPr>
          <a:xfrm>
            <a:off x="455600" y="1289791"/>
            <a:ext cx="2676000" cy="1540200"/>
          </a:xfrm>
          <a:prstGeom prst="rect">
            <a:avLst/>
          </a:prstGeom>
          <a:noFill/>
          <a:ln w="9525" cap="flat" cmpd="sng">
            <a:solidFill>
              <a:schemeClr val="dk2"/>
            </a:solidFill>
            <a:prstDash val="solid"/>
            <a:round/>
            <a:headEnd type="none" w="sm" len="sm"/>
            <a:tailEnd type="none" w="sm" len="sm"/>
          </a:ln>
        </p:spPr>
      </p:sp>
      <p:sp>
        <p:nvSpPr>
          <p:cNvPr id="33" name="Google Shape;33;p7"/>
          <p:cNvSpPr>
            <a:spLocks noGrp="1"/>
          </p:cNvSpPr>
          <p:nvPr>
            <p:ph type="pic" idx="3"/>
          </p:nvPr>
        </p:nvSpPr>
        <p:spPr>
          <a:xfrm>
            <a:off x="3234075" y="1289791"/>
            <a:ext cx="2676000" cy="1540200"/>
          </a:xfrm>
          <a:prstGeom prst="rect">
            <a:avLst/>
          </a:prstGeom>
          <a:noFill/>
          <a:ln w="9525" cap="flat" cmpd="sng">
            <a:solidFill>
              <a:schemeClr val="dk2"/>
            </a:solidFill>
            <a:prstDash val="solid"/>
            <a:round/>
            <a:headEnd type="none" w="sm" len="sm"/>
            <a:tailEnd type="none" w="sm" len="sm"/>
          </a:ln>
        </p:spPr>
      </p:sp>
      <p:sp>
        <p:nvSpPr>
          <p:cNvPr id="34" name="Google Shape;34;p7"/>
          <p:cNvSpPr>
            <a:spLocks noGrp="1"/>
          </p:cNvSpPr>
          <p:nvPr>
            <p:ph type="pic" idx="4"/>
          </p:nvPr>
        </p:nvSpPr>
        <p:spPr>
          <a:xfrm>
            <a:off x="6017513" y="1289791"/>
            <a:ext cx="2676000" cy="1540200"/>
          </a:xfrm>
          <a:prstGeom prst="rect">
            <a:avLst/>
          </a:prstGeom>
          <a:noFill/>
          <a:ln w="9525" cap="flat" cmpd="sng">
            <a:solidFill>
              <a:schemeClr val="dk2"/>
            </a:solidFill>
            <a:prstDash val="solid"/>
            <a:round/>
            <a:headEnd type="none" w="sm" len="sm"/>
            <a:tailEnd type="none" w="sm" len="sm"/>
          </a:ln>
        </p:spPr>
      </p:sp>
      <p:sp>
        <p:nvSpPr>
          <p:cNvPr id="35" name="Google Shape;35;p7"/>
          <p:cNvSpPr>
            <a:spLocks noGrp="1"/>
          </p:cNvSpPr>
          <p:nvPr>
            <p:ph type="pic" idx="5"/>
          </p:nvPr>
        </p:nvSpPr>
        <p:spPr>
          <a:xfrm>
            <a:off x="455600" y="2939325"/>
            <a:ext cx="2676000" cy="1540200"/>
          </a:xfrm>
          <a:prstGeom prst="rect">
            <a:avLst/>
          </a:prstGeom>
          <a:noFill/>
          <a:ln w="9525" cap="flat" cmpd="sng">
            <a:solidFill>
              <a:schemeClr val="dk2"/>
            </a:solidFill>
            <a:prstDash val="solid"/>
            <a:round/>
            <a:headEnd type="none" w="sm" len="sm"/>
            <a:tailEnd type="none" w="sm" len="sm"/>
          </a:ln>
        </p:spPr>
      </p:sp>
      <p:sp>
        <p:nvSpPr>
          <p:cNvPr id="36" name="Google Shape;36;p7"/>
          <p:cNvSpPr>
            <a:spLocks noGrp="1"/>
          </p:cNvSpPr>
          <p:nvPr>
            <p:ph type="pic" idx="6"/>
          </p:nvPr>
        </p:nvSpPr>
        <p:spPr>
          <a:xfrm>
            <a:off x="3234075" y="2939325"/>
            <a:ext cx="2676000" cy="1540200"/>
          </a:xfrm>
          <a:prstGeom prst="rect">
            <a:avLst/>
          </a:prstGeom>
          <a:noFill/>
          <a:ln w="9525" cap="flat" cmpd="sng">
            <a:solidFill>
              <a:schemeClr val="dk2"/>
            </a:solidFill>
            <a:prstDash val="solid"/>
            <a:round/>
            <a:headEnd type="none" w="sm" len="sm"/>
            <a:tailEnd type="none" w="sm" len="sm"/>
          </a:ln>
        </p:spPr>
      </p:sp>
      <p:sp>
        <p:nvSpPr>
          <p:cNvPr id="37" name="Google Shape;37;p7"/>
          <p:cNvSpPr>
            <a:spLocks noGrp="1"/>
          </p:cNvSpPr>
          <p:nvPr>
            <p:ph type="pic" idx="7"/>
          </p:nvPr>
        </p:nvSpPr>
        <p:spPr>
          <a:xfrm>
            <a:off x="6017513" y="2939325"/>
            <a:ext cx="2676000" cy="15402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grid 2">
  <p:cSld name="TITLE_ONLY_1_1">
    <p:bg>
      <p:bgPr>
        <a:solidFill>
          <a:schemeClr val="dk1"/>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56564" y="677226"/>
            <a:ext cx="82368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8"/>
          <p:cNvSpPr>
            <a:spLocks noGrp="1"/>
          </p:cNvSpPr>
          <p:nvPr>
            <p:ph type="pic" idx="2"/>
          </p:nvPr>
        </p:nvSpPr>
        <p:spPr>
          <a:xfrm>
            <a:off x="455600" y="1289788"/>
            <a:ext cx="5415900" cy="3189600"/>
          </a:xfrm>
          <a:prstGeom prst="rect">
            <a:avLst/>
          </a:prstGeom>
          <a:noFill/>
          <a:ln w="9525" cap="flat" cmpd="sng">
            <a:solidFill>
              <a:schemeClr val="dk2"/>
            </a:solidFill>
            <a:prstDash val="solid"/>
            <a:round/>
            <a:headEnd type="none" w="sm" len="sm"/>
            <a:tailEnd type="none" w="sm" len="sm"/>
          </a:ln>
        </p:spPr>
      </p:sp>
      <p:sp>
        <p:nvSpPr>
          <p:cNvPr id="41" name="Google Shape;41;p8"/>
          <p:cNvSpPr>
            <a:spLocks noGrp="1"/>
          </p:cNvSpPr>
          <p:nvPr>
            <p:ph type="pic" idx="3"/>
          </p:nvPr>
        </p:nvSpPr>
        <p:spPr>
          <a:xfrm>
            <a:off x="6017513" y="1289791"/>
            <a:ext cx="2676000" cy="1540200"/>
          </a:xfrm>
          <a:prstGeom prst="rect">
            <a:avLst/>
          </a:prstGeom>
          <a:noFill/>
          <a:ln w="9525" cap="flat" cmpd="sng">
            <a:solidFill>
              <a:schemeClr val="dk2"/>
            </a:solidFill>
            <a:prstDash val="solid"/>
            <a:round/>
            <a:headEnd type="none" w="sm" len="sm"/>
            <a:tailEnd type="none" w="sm" len="sm"/>
          </a:ln>
        </p:spPr>
      </p:sp>
      <p:sp>
        <p:nvSpPr>
          <p:cNvPr id="42" name="Google Shape;42;p8"/>
          <p:cNvSpPr>
            <a:spLocks noGrp="1"/>
          </p:cNvSpPr>
          <p:nvPr>
            <p:ph type="pic" idx="4"/>
          </p:nvPr>
        </p:nvSpPr>
        <p:spPr>
          <a:xfrm>
            <a:off x="6017513" y="2939325"/>
            <a:ext cx="2676000" cy="1540200"/>
          </a:xfrm>
          <a:prstGeom prst="rect">
            <a:avLst/>
          </a:prstGeom>
          <a:noFill/>
          <a:ln w="9525" cap="flat" cmpd="sng">
            <a:solidFill>
              <a:schemeClr val="dk2"/>
            </a:solidFill>
            <a:prstDash val="solid"/>
            <a:round/>
            <a:headEnd type="none" w="sm" len="sm"/>
            <a:tailEnd type="none" w="sm" len="sm"/>
          </a:ln>
        </p:spPr>
      </p:sp>
      <p:sp>
        <p:nvSpPr>
          <p:cNvPr id="43" name="Google Shape;43;p8"/>
          <p:cNvSpPr txBox="1">
            <a:spLocks noGrp="1"/>
          </p:cNvSpPr>
          <p:nvPr>
            <p:ph type="subTitle" idx="1"/>
          </p:nvPr>
        </p:nvSpPr>
        <p:spPr>
          <a:xfrm>
            <a:off x="456538" y="298738"/>
            <a:ext cx="3995100" cy="4164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2pPr>
            <a:lvl3pPr lvl="2"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3pPr>
            <a:lvl4pPr lvl="3"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4pPr>
            <a:lvl5pPr lvl="4"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5pPr>
            <a:lvl6pPr lvl="5"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6pPr>
            <a:lvl7pPr lvl="6"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7pPr>
            <a:lvl8pPr lvl="7"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8pPr>
            <a:lvl9pPr lvl="8"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44"/>
        <p:cNvGrpSpPr/>
        <p:nvPr/>
      </p:nvGrpSpPr>
      <p:grpSpPr>
        <a:xfrm>
          <a:off x="0" y="0"/>
          <a:ext cx="0" cy="0"/>
          <a:chOff x="0" y="0"/>
          <a:chExt cx="0" cy="0"/>
        </a:xfrm>
      </p:grpSpPr>
      <p:sp>
        <p:nvSpPr>
          <p:cNvPr id="45" name="Google Shape;45;p9"/>
          <p:cNvSpPr txBox="1">
            <a:spLocks noGrp="1"/>
          </p:cNvSpPr>
          <p:nvPr>
            <p:ph type="body" idx="1"/>
          </p:nvPr>
        </p:nvSpPr>
        <p:spPr>
          <a:xfrm>
            <a:off x="457200" y="1284213"/>
            <a:ext cx="3658200" cy="31794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 name="Google Shape;46;p9"/>
          <p:cNvSpPr txBox="1">
            <a:spLocks noGrp="1"/>
          </p:cNvSpPr>
          <p:nvPr>
            <p:ph type="title"/>
          </p:nvPr>
        </p:nvSpPr>
        <p:spPr>
          <a:xfrm>
            <a:off x="457200" y="677225"/>
            <a:ext cx="82056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9"/>
          <p:cNvSpPr txBox="1">
            <a:spLocks noGrp="1"/>
          </p:cNvSpPr>
          <p:nvPr>
            <p:ph type="subTitle" idx="2"/>
          </p:nvPr>
        </p:nvSpPr>
        <p:spPr>
          <a:xfrm>
            <a:off x="456538" y="298738"/>
            <a:ext cx="3995100" cy="4164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2pPr>
            <a:lvl3pPr lvl="2"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3pPr>
            <a:lvl4pPr lvl="3"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4pPr>
            <a:lvl5pPr lvl="4"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5pPr>
            <a:lvl6pPr lvl="5"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6pPr>
            <a:lvl7pPr lvl="6"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7pPr>
            <a:lvl8pPr lvl="7"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8pPr>
            <a:lvl9pPr lvl="8"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 text">
  <p:cSld name="ONE_COLUMN_TEXT_2_1">
    <p:bg>
      <p:bgPr>
        <a:solidFill>
          <a:schemeClr val="dk1"/>
        </a:solidFill>
        <a:effectLst/>
      </p:bgPr>
    </p:bg>
    <p:spTree>
      <p:nvGrpSpPr>
        <p:cNvPr id="1" name="Shape 59"/>
        <p:cNvGrpSpPr/>
        <p:nvPr/>
      </p:nvGrpSpPr>
      <p:grpSpPr>
        <a:xfrm>
          <a:off x="0" y="0"/>
          <a:ext cx="0" cy="0"/>
          <a:chOff x="0" y="0"/>
          <a:chExt cx="0" cy="0"/>
        </a:xfrm>
      </p:grpSpPr>
      <p:sp>
        <p:nvSpPr>
          <p:cNvPr id="60" name="Google Shape;60;p12"/>
          <p:cNvSpPr txBox="1">
            <a:spLocks noGrp="1"/>
          </p:cNvSpPr>
          <p:nvPr>
            <p:ph type="body" idx="1"/>
          </p:nvPr>
        </p:nvSpPr>
        <p:spPr>
          <a:xfrm>
            <a:off x="457200" y="1630725"/>
            <a:ext cx="3727200" cy="31794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 name="Google Shape;61;p12"/>
          <p:cNvSpPr txBox="1">
            <a:spLocks noGrp="1"/>
          </p:cNvSpPr>
          <p:nvPr>
            <p:ph type="title"/>
          </p:nvPr>
        </p:nvSpPr>
        <p:spPr>
          <a:xfrm>
            <a:off x="457200" y="677229"/>
            <a:ext cx="39966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2"/>
          <p:cNvSpPr txBox="1">
            <a:spLocks noGrp="1"/>
          </p:cNvSpPr>
          <p:nvPr>
            <p:ph type="body" idx="2"/>
          </p:nvPr>
        </p:nvSpPr>
        <p:spPr>
          <a:xfrm>
            <a:off x="4963425" y="1630725"/>
            <a:ext cx="3727200" cy="31794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3" name="Google Shape;63;p12"/>
          <p:cNvSpPr txBox="1">
            <a:spLocks noGrp="1"/>
          </p:cNvSpPr>
          <p:nvPr>
            <p:ph type="subTitle" idx="3"/>
          </p:nvPr>
        </p:nvSpPr>
        <p:spPr>
          <a:xfrm>
            <a:off x="456538" y="298738"/>
            <a:ext cx="3995100" cy="4164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2pPr>
            <a:lvl3pPr lvl="2"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3pPr>
            <a:lvl4pPr lvl="3"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4pPr>
            <a:lvl5pPr lvl="4"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5pPr>
            <a:lvl6pPr lvl="5"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6pPr>
            <a:lvl7pPr lvl="6"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7pPr>
            <a:lvl8pPr lvl="7"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8pPr>
            <a:lvl9pPr lvl="8"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with full bleed image">
  <p:cSld name="ONE_COLUMN_TEXT_1_1">
    <p:bg>
      <p:bgPr>
        <a:solidFill>
          <a:schemeClr val="dk1"/>
        </a:solidFill>
        <a:effectLst/>
      </p:bgPr>
    </p:bg>
    <p:spTree>
      <p:nvGrpSpPr>
        <p:cNvPr id="1" name="Shape 69"/>
        <p:cNvGrpSpPr/>
        <p:nvPr/>
      </p:nvGrpSpPr>
      <p:grpSpPr>
        <a:xfrm>
          <a:off x="0" y="0"/>
          <a:ext cx="0" cy="0"/>
          <a:chOff x="0" y="0"/>
          <a:chExt cx="0" cy="0"/>
        </a:xfrm>
      </p:grpSpPr>
      <p:sp>
        <p:nvSpPr>
          <p:cNvPr id="70" name="Google Shape;70;p14"/>
          <p:cNvSpPr txBox="1">
            <a:spLocks noGrp="1"/>
          </p:cNvSpPr>
          <p:nvPr>
            <p:ph type="body" idx="1"/>
          </p:nvPr>
        </p:nvSpPr>
        <p:spPr>
          <a:xfrm>
            <a:off x="457200" y="1628721"/>
            <a:ext cx="3658200" cy="31794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1" name="Google Shape;71;p14"/>
          <p:cNvSpPr txBox="1">
            <a:spLocks noGrp="1"/>
          </p:cNvSpPr>
          <p:nvPr>
            <p:ph type="title"/>
          </p:nvPr>
        </p:nvSpPr>
        <p:spPr>
          <a:xfrm>
            <a:off x="457200" y="677229"/>
            <a:ext cx="39966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4"/>
          <p:cNvSpPr>
            <a:spLocks noGrp="1"/>
          </p:cNvSpPr>
          <p:nvPr>
            <p:ph type="pic" idx="2"/>
          </p:nvPr>
        </p:nvSpPr>
        <p:spPr>
          <a:xfrm>
            <a:off x="4588325" y="0"/>
            <a:ext cx="4562400" cy="5143500"/>
          </a:xfrm>
          <a:prstGeom prst="rect">
            <a:avLst/>
          </a:prstGeom>
          <a:noFill/>
          <a:ln>
            <a:noFill/>
          </a:ln>
        </p:spPr>
      </p:sp>
      <p:sp>
        <p:nvSpPr>
          <p:cNvPr id="73" name="Google Shape;73;p14"/>
          <p:cNvSpPr txBox="1">
            <a:spLocks noGrp="1"/>
          </p:cNvSpPr>
          <p:nvPr>
            <p:ph type="subTitle" idx="3"/>
          </p:nvPr>
        </p:nvSpPr>
        <p:spPr>
          <a:xfrm>
            <a:off x="456538" y="298738"/>
            <a:ext cx="3995100" cy="4164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2pPr>
            <a:lvl3pPr lvl="2"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3pPr>
            <a:lvl4pPr lvl="3"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4pPr>
            <a:lvl5pPr lvl="4"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5pPr>
            <a:lvl6pPr lvl="5"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6pPr>
            <a:lvl7pPr lvl="6"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7pPr>
            <a:lvl8pPr lvl="7"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8pPr>
            <a:lvl9pPr lvl="8"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with image">
  <p:cSld name="MAIN_POINT_1">
    <p:bg>
      <p:bgPr>
        <a:solidFill>
          <a:schemeClr val="dk1"/>
        </a:solidFill>
        <a:effectLst/>
      </p:bgPr>
    </p:bg>
    <p:spTree>
      <p:nvGrpSpPr>
        <p:cNvPr id="1" name="Shape 82"/>
        <p:cNvGrpSpPr/>
        <p:nvPr/>
      </p:nvGrpSpPr>
      <p:grpSpPr>
        <a:xfrm>
          <a:off x="0" y="0"/>
          <a:ext cx="0" cy="0"/>
          <a:chOff x="0" y="0"/>
          <a:chExt cx="0" cy="0"/>
        </a:xfrm>
      </p:grpSpPr>
      <p:sp>
        <p:nvSpPr>
          <p:cNvPr id="83" name="Google Shape;83;p17"/>
          <p:cNvSpPr>
            <a:spLocks noGrp="1"/>
          </p:cNvSpPr>
          <p:nvPr>
            <p:ph type="pic" idx="2"/>
          </p:nvPr>
        </p:nvSpPr>
        <p:spPr>
          <a:xfrm>
            <a:off x="0" y="0"/>
            <a:ext cx="9144000" cy="5151900"/>
          </a:xfrm>
          <a:prstGeom prst="rect">
            <a:avLst/>
          </a:prstGeom>
          <a:noFill/>
          <a:ln>
            <a:noFill/>
          </a:ln>
        </p:spPr>
      </p:sp>
      <p:sp>
        <p:nvSpPr>
          <p:cNvPr id="84" name="Google Shape;84;p17"/>
          <p:cNvSpPr txBox="1">
            <a:spLocks noGrp="1"/>
          </p:cNvSpPr>
          <p:nvPr>
            <p:ph type="title"/>
          </p:nvPr>
        </p:nvSpPr>
        <p:spPr>
          <a:xfrm>
            <a:off x="457200" y="1291650"/>
            <a:ext cx="3723600" cy="2560200"/>
          </a:xfrm>
          <a:prstGeom prst="rect">
            <a:avLst/>
          </a:prstGeom>
        </p:spPr>
        <p:txBody>
          <a:bodyPr spcFirstLastPara="1" wrap="square" lIns="0" tIns="0" rIns="0" bIns="0" anchor="ctr" anchorCtr="0">
            <a:noAutofit/>
          </a:bodyPr>
          <a:lstStyle>
            <a:lvl1pPr lvl="0" rtl="0">
              <a:spcBef>
                <a:spcPts val="0"/>
              </a:spcBef>
              <a:spcAft>
                <a:spcPts val="0"/>
              </a:spcAft>
              <a:buSzPts val="2400"/>
              <a:buFont typeface="Inter Tight Black"/>
              <a:buNone/>
              <a:defRPr sz="2400" b="0">
                <a:latin typeface="Inter Tight Black"/>
                <a:ea typeface="Inter Tight Black"/>
                <a:cs typeface="Inter Tight Black"/>
                <a:sym typeface="Inter Tigh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7"/>
          <p:cNvSpPr txBox="1">
            <a:spLocks noGrp="1"/>
          </p:cNvSpPr>
          <p:nvPr>
            <p:ph type="subTitle" idx="1"/>
          </p:nvPr>
        </p:nvSpPr>
        <p:spPr>
          <a:xfrm>
            <a:off x="457200" y="1895400"/>
            <a:ext cx="3616500" cy="3936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3"/>
              </a:buClr>
              <a:buSzPts val="1200"/>
              <a:buNone/>
              <a:defRPr sz="1200">
                <a:solidFill>
                  <a:schemeClr val="accent3"/>
                </a:solidFill>
              </a:defRPr>
            </a:lvl2pPr>
            <a:lvl3pPr lvl="2" rtl="0">
              <a:spcBef>
                <a:spcPts val="0"/>
              </a:spcBef>
              <a:spcAft>
                <a:spcPts val="0"/>
              </a:spcAft>
              <a:buClr>
                <a:schemeClr val="accent3"/>
              </a:buClr>
              <a:buSzPts val="1200"/>
              <a:buNone/>
              <a:defRPr sz="1200">
                <a:solidFill>
                  <a:schemeClr val="accent3"/>
                </a:solidFill>
              </a:defRPr>
            </a:lvl3pPr>
            <a:lvl4pPr lvl="3" rtl="0">
              <a:spcBef>
                <a:spcPts val="0"/>
              </a:spcBef>
              <a:spcAft>
                <a:spcPts val="0"/>
              </a:spcAft>
              <a:buClr>
                <a:schemeClr val="accent3"/>
              </a:buClr>
              <a:buSzPts val="1200"/>
              <a:buNone/>
              <a:defRPr sz="1200">
                <a:solidFill>
                  <a:schemeClr val="accent3"/>
                </a:solidFill>
              </a:defRPr>
            </a:lvl4pPr>
            <a:lvl5pPr lvl="4" rtl="0">
              <a:spcBef>
                <a:spcPts val="0"/>
              </a:spcBef>
              <a:spcAft>
                <a:spcPts val="0"/>
              </a:spcAft>
              <a:buClr>
                <a:schemeClr val="accent3"/>
              </a:buClr>
              <a:buSzPts val="1200"/>
              <a:buNone/>
              <a:defRPr sz="1200">
                <a:solidFill>
                  <a:schemeClr val="accent3"/>
                </a:solidFill>
              </a:defRPr>
            </a:lvl5pPr>
            <a:lvl6pPr lvl="5" rtl="0">
              <a:spcBef>
                <a:spcPts val="0"/>
              </a:spcBef>
              <a:spcAft>
                <a:spcPts val="0"/>
              </a:spcAft>
              <a:buClr>
                <a:schemeClr val="accent3"/>
              </a:buClr>
              <a:buSzPts val="1200"/>
              <a:buNone/>
              <a:defRPr sz="1200">
                <a:solidFill>
                  <a:schemeClr val="accent3"/>
                </a:solidFill>
              </a:defRPr>
            </a:lvl6pPr>
            <a:lvl7pPr lvl="6" rtl="0">
              <a:spcBef>
                <a:spcPts val="0"/>
              </a:spcBef>
              <a:spcAft>
                <a:spcPts val="0"/>
              </a:spcAft>
              <a:buClr>
                <a:schemeClr val="accent3"/>
              </a:buClr>
              <a:buSzPts val="1200"/>
              <a:buNone/>
              <a:defRPr sz="1200">
                <a:solidFill>
                  <a:schemeClr val="accent3"/>
                </a:solidFill>
              </a:defRPr>
            </a:lvl7pPr>
            <a:lvl8pPr lvl="7" rtl="0">
              <a:spcBef>
                <a:spcPts val="0"/>
              </a:spcBef>
              <a:spcAft>
                <a:spcPts val="0"/>
              </a:spcAft>
              <a:buClr>
                <a:schemeClr val="accent3"/>
              </a:buClr>
              <a:buSzPts val="1200"/>
              <a:buNone/>
              <a:defRPr sz="1200">
                <a:solidFill>
                  <a:schemeClr val="accent3"/>
                </a:solidFill>
              </a:defRPr>
            </a:lvl8pPr>
            <a:lvl9pPr lvl="8" rtl="0">
              <a:spcBef>
                <a:spcPts val="0"/>
              </a:spcBef>
              <a:spcAft>
                <a:spcPts val="0"/>
              </a:spcAft>
              <a:buClr>
                <a:schemeClr val="accent3"/>
              </a:buClr>
              <a:buSzPts val="1200"/>
              <a:buNone/>
              <a:defRPr sz="1200">
                <a:solidFill>
                  <a:schemeClr val="accent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456150" y="299861"/>
            <a:ext cx="3229500" cy="416400"/>
          </a:xfrm>
          <a:prstGeom prst="rect">
            <a:avLst/>
          </a:prstGeom>
        </p:spPr>
        <p:txBody>
          <a:bodyPr spcFirstLastPara="1" wrap="square" lIns="0" tIns="0" rIns="0" bIns="182875" anchor="b" anchorCtr="0">
            <a:noAutofit/>
          </a:bodyPr>
          <a:lstStyle>
            <a:lvl1pPr lvl="0" rtl="0">
              <a:lnSpc>
                <a:spcPct val="80000"/>
              </a:lnSpc>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2pPr>
            <a:lvl3pPr lvl="2"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3pPr>
            <a:lvl4pPr lvl="3"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4pPr>
            <a:lvl5pPr lvl="4"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5pPr>
            <a:lvl6pPr lvl="5"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6pPr>
            <a:lvl7pPr lvl="6"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7pPr>
            <a:lvl8pPr lvl="7"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8pPr>
            <a:lvl9pPr lvl="8"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1300" y="678942"/>
            <a:ext cx="7713900" cy="5754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lt1"/>
              </a:buClr>
              <a:buSzPts val="2800"/>
              <a:buFont typeface="Inter Tight Black"/>
              <a:buNone/>
              <a:defRPr sz="2800">
                <a:solidFill>
                  <a:schemeClr val="lt1"/>
                </a:solidFill>
                <a:latin typeface="Inter Tight Black"/>
                <a:ea typeface="Inter Tight Black"/>
                <a:cs typeface="Inter Tight Black"/>
                <a:sym typeface="Inter Tight Black"/>
              </a:defRPr>
            </a:lvl1pPr>
            <a:lvl2pPr lvl="1">
              <a:lnSpc>
                <a:spcPct val="80000"/>
              </a:lnSpc>
              <a:spcBef>
                <a:spcPts val="0"/>
              </a:spcBef>
              <a:spcAft>
                <a:spcPts val="0"/>
              </a:spcAft>
              <a:buClr>
                <a:schemeClr val="lt1"/>
              </a:buClr>
              <a:buSzPts val="2800"/>
              <a:buFont typeface="Inter"/>
              <a:buNone/>
              <a:defRPr sz="2800" b="1">
                <a:solidFill>
                  <a:schemeClr val="lt1"/>
                </a:solidFill>
                <a:latin typeface="Inter"/>
                <a:ea typeface="Inter"/>
                <a:cs typeface="Inter"/>
                <a:sym typeface="Inter"/>
              </a:defRPr>
            </a:lvl2pPr>
            <a:lvl3pPr lvl="2">
              <a:lnSpc>
                <a:spcPct val="80000"/>
              </a:lnSpc>
              <a:spcBef>
                <a:spcPts val="0"/>
              </a:spcBef>
              <a:spcAft>
                <a:spcPts val="0"/>
              </a:spcAft>
              <a:buClr>
                <a:schemeClr val="lt1"/>
              </a:buClr>
              <a:buSzPts val="2800"/>
              <a:buFont typeface="Inter"/>
              <a:buNone/>
              <a:defRPr sz="2800" b="1">
                <a:solidFill>
                  <a:schemeClr val="lt1"/>
                </a:solidFill>
                <a:latin typeface="Inter"/>
                <a:ea typeface="Inter"/>
                <a:cs typeface="Inter"/>
                <a:sym typeface="Inter"/>
              </a:defRPr>
            </a:lvl3pPr>
            <a:lvl4pPr lvl="3">
              <a:lnSpc>
                <a:spcPct val="80000"/>
              </a:lnSpc>
              <a:spcBef>
                <a:spcPts val="0"/>
              </a:spcBef>
              <a:spcAft>
                <a:spcPts val="0"/>
              </a:spcAft>
              <a:buClr>
                <a:schemeClr val="lt1"/>
              </a:buClr>
              <a:buSzPts val="2800"/>
              <a:buFont typeface="Inter"/>
              <a:buNone/>
              <a:defRPr sz="2800" b="1">
                <a:solidFill>
                  <a:schemeClr val="lt1"/>
                </a:solidFill>
                <a:latin typeface="Inter"/>
                <a:ea typeface="Inter"/>
                <a:cs typeface="Inter"/>
                <a:sym typeface="Inter"/>
              </a:defRPr>
            </a:lvl4pPr>
            <a:lvl5pPr lvl="4">
              <a:lnSpc>
                <a:spcPct val="80000"/>
              </a:lnSpc>
              <a:spcBef>
                <a:spcPts val="0"/>
              </a:spcBef>
              <a:spcAft>
                <a:spcPts val="0"/>
              </a:spcAft>
              <a:buClr>
                <a:schemeClr val="lt1"/>
              </a:buClr>
              <a:buSzPts val="2800"/>
              <a:buFont typeface="Inter"/>
              <a:buNone/>
              <a:defRPr sz="2800" b="1">
                <a:solidFill>
                  <a:schemeClr val="lt1"/>
                </a:solidFill>
                <a:latin typeface="Inter"/>
                <a:ea typeface="Inter"/>
                <a:cs typeface="Inter"/>
                <a:sym typeface="Inter"/>
              </a:defRPr>
            </a:lvl5pPr>
            <a:lvl6pPr lvl="5">
              <a:lnSpc>
                <a:spcPct val="80000"/>
              </a:lnSpc>
              <a:spcBef>
                <a:spcPts val="0"/>
              </a:spcBef>
              <a:spcAft>
                <a:spcPts val="0"/>
              </a:spcAft>
              <a:buClr>
                <a:schemeClr val="lt1"/>
              </a:buClr>
              <a:buSzPts val="2800"/>
              <a:buFont typeface="Inter"/>
              <a:buNone/>
              <a:defRPr sz="2800" b="1">
                <a:solidFill>
                  <a:schemeClr val="lt1"/>
                </a:solidFill>
                <a:latin typeface="Inter"/>
                <a:ea typeface="Inter"/>
                <a:cs typeface="Inter"/>
                <a:sym typeface="Inter"/>
              </a:defRPr>
            </a:lvl6pPr>
            <a:lvl7pPr lvl="6">
              <a:lnSpc>
                <a:spcPct val="80000"/>
              </a:lnSpc>
              <a:spcBef>
                <a:spcPts val="0"/>
              </a:spcBef>
              <a:spcAft>
                <a:spcPts val="0"/>
              </a:spcAft>
              <a:buClr>
                <a:schemeClr val="lt1"/>
              </a:buClr>
              <a:buSzPts val="2800"/>
              <a:buFont typeface="Inter"/>
              <a:buNone/>
              <a:defRPr sz="2800" b="1">
                <a:solidFill>
                  <a:schemeClr val="lt1"/>
                </a:solidFill>
                <a:latin typeface="Inter"/>
                <a:ea typeface="Inter"/>
                <a:cs typeface="Inter"/>
                <a:sym typeface="Inter"/>
              </a:defRPr>
            </a:lvl7pPr>
            <a:lvl8pPr lvl="7">
              <a:lnSpc>
                <a:spcPct val="80000"/>
              </a:lnSpc>
              <a:spcBef>
                <a:spcPts val="0"/>
              </a:spcBef>
              <a:spcAft>
                <a:spcPts val="0"/>
              </a:spcAft>
              <a:buClr>
                <a:schemeClr val="lt1"/>
              </a:buClr>
              <a:buSzPts val="2800"/>
              <a:buFont typeface="Inter"/>
              <a:buNone/>
              <a:defRPr sz="2800" b="1">
                <a:solidFill>
                  <a:schemeClr val="lt1"/>
                </a:solidFill>
                <a:latin typeface="Inter"/>
                <a:ea typeface="Inter"/>
                <a:cs typeface="Inter"/>
                <a:sym typeface="Inter"/>
              </a:defRPr>
            </a:lvl8pPr>
            <a:lvl9pPr lvl="8">
              <a:lnSpc>
                <a:spcPct val="80000"/>
              </a:lnSpc>
              <a:spcBef>
                <a:spcPts val="0"/>
              </a:spcBef>
              <a:spcAft>
                <a:spcPts val="0"/>
              </a:spcAft>
              <a:buClr>
                <a:schemeClr val="lt1"/>
              </a:buClr>
              <a:buSzPts val="2800"/>
              <a:buFont typeface="Inter"/>
              <a:buNone/>
              <a:defRPr sz="2800" b="1">
                <a:solidFill>
                  <a:schemeClr val="lt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461300" y="1297038"/>
            <a:ext cx="7713900" cy="33144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lt1"/>
              </a:buClr>
              <a:buSzPts val="1800"/>
              <a:buFont typeface="Inter Light"/>
              <a:buChar char="●"/>
              <a:defRPr sz="1800">
                <a:solidFill>
                  <a:schemeClr val="lt1"/>
                </a:solidFill>
                <a:latin typeface="Inter Light"/>
                <a:ea typeface="Inter Light"/>
                <a:cs typeface="Inter Light"/>
                <a:sym typeface="Inter Light"/>
              </a:defRPr>
            </a:lvl1pPr>
            <a:lvl2pPr marL="914400" lvl="1" indent="-317500">
              <a:lnSpc>
                <a:spcPct val="115000"/>
              </a:lnSpc>
              <a:spcBef>
                <a:spcPts val="0"/>
              </a:spcBef>
              <a:spcAft>
                <a:spcPts val="0"/>
              </a:spcAft>
              <a:buClr>
                <a:schemeClr val="lt1"/>
              </a:buClr>
              <a:buSzPts val="1400"/>
              <a:buFont typeface="Inter Light"/>
              <a:buChar char="●"/>
              <a:defRPr sz="1400">
                <a:solidFill>
                  <a:schemeClr val="lt1"/>
                </a:solidFill>
                <a:latin typeface="Inter Light"/>
                <a:ea typeface="Inter Light"/>
                <a:cs typeface="Inter Light"/>
                <a:sym typeface="Inter Light"/>
              </a:defRPr>
            </a:lvl2pPr>
            <a:lvl3pPr marL="1371600" lvl="2" indent="-317500">
              <a:lnSpc>
                <a:spcPct val="115000"/>
              </a:lnSpc>
              <a:spcBef>
                <a:spcPts val="0"/>
              </a:spcBef>
              <a:spcAft>
                <a:spcPts val="0"/>
              </a:spcAft>
              <a:buClr>
                <a:schemeClr val="lt1"/>
              </a:buClr>
              <a:buSzPts val="1400"/>
              <a:buFont typeface="Inter Light"/>
              <a:buChar char="●"/>
              <a:defRPr sz="1400">
                <a:solidFill>
                  <a:schemeClr val="lt1"/>
                </a:solidFill>
                <a:latin typeface="Inter Light"/>
                <a:ea typeface="Inter Light"/>
                <a:cs typeface="Inter Light"/>
                <a:sym typeface="Inter Light"/>
              </a:defRPr>
            </a:lvl3pPr>
            <a:lvl4pPr marL="1828800" lvl="3" indent="-317500">
              <a:lnSpc>
                <a:spcPct val="115000"/>
              </a:lnSpc>
              <a:spcBef>
                <a:spcPts val="0"/>
              </a:spcBef>
              <a:spcAft>
                <a:spcPts val="0"/>
              </a:spcAft>
              <a:buClr>
                <a:schemeClr val="lt1"/>
              </a:buClr>
              <a:buSzPts val="1400"/>
              <a:buFont typeface="Inter Light"/>
              <a:buChar char="●"/>
              <a:defRPr sz="1400">
                <a:solidFill>
                  <a:schemeClr val="lt1"/>
                </a:solidFill>
                <a:latin typeface="Inter Light"/>
                <a:ea typeface="Inter Light"/>
                <a:cs typeface="Inter Light"/>
                <a:sym typeface="Inter Light"/>
              </a:defRPr>
            </a:lvl4pPr>
            <a:lvl5pPr marL="2286000" lvl="4" indent="-317500">
              <a:lnSpc>
                <a:spcPct val="115000"/>
              </a:lnSpc>
              <a:spcBef>
                <a:spcPts val="0"/>
              </a:spcBef>
              <a:spcAft>
                <a:spcPts val="0"/>
              </a:spcAft>
              <a:buClr>
                <a:schemeClr val="lt1"/>
              </a:buClr>
              <a:buSzPts val="1400"/>
              <a:buFont typeface="Inter Light"/>
              <a:buChar char="●"/>
              <a:defRPr sz="1400">
                <a:solidFill>
                  <a:schemeClr val="lt1"/>
                </a:solidFill>
                <a:latin typeface="Inter Light"/>
                <a:ea typeface="Inter Light"/>
                <a:cs typeface="Inter Light"/>
                <a:sym typeface="Inter Light"/>
              </a:defRPr>
            </a:lvl5pPr>
            <a:lvl6pPr marL="2743200" lvl="5" indent="-317500">
              <a:lnSpc>
                <a:spcPct val="115000"/>
              </a:lnSpc>
              <a:spcBef>
                <a:spcPts val="0"/>
              </a:spcBef>
              <a:spcAft>
                <a:spcPts val="0"/>
              </a:spcAft>
              <a:buClr>
                <a:schemeClr val="lt1"/>
              </a:buClr>
              <a:buSzPts val="1400"/>
              <a:buFont typeface="Inter Light"/>
              <a:buChar char="●"/>
              <a:defRPr sz="1400">
                <a:solidFill>
                  <a:schemeClr val="lt1"/>
                </a:solidFill>
                <a:latin typeface="Inter Light"/>
                <a:ea typeface="Inter Light"/>
                <a:cs typeface="Inter Light"/>
                <a:sym typeface="Inter Light"/>
              </a:defRPr>
            </a:lvl6pPr>
            <a:lvl7pPr marL="3200400" lvl="6" indent="-317500">
              <a:lnSpc>
                <a:spcPct val="115000"/>
              </a:lnSpc>
              <a:spcBef>
                <a:spcPts val="0"/>
              </a:spcBef>
              <a:spcAft>
                <a:spcPts val="0"/>
              </a:spcAft>
              <a:buClr>
                <a:schemeClr val="lt1"/>
              </a:buClr>
              <a:buSzPts val="1400"/>
              <a:buFont typeface="Inter Light"/>
              <a:buChar char="●"/>
              <a:defRPr sz="1400">
                <a:solidFill>
                  <a:schemeClr val="lt1"/>
                </a:solidFill>
                <a:latin typeface="Inter Light"/>
                <a:ea typeface="Inter Light"/>
                <a:cs typeface="Inter Light"/>
                <a:sym typeface="Inter Light"/>
              </a:defRPr>
            </a:lvl7pPr>
            <a:lvl8pPr marL="3657600" lvl="7" indent="-317500">
              <a:lnSpc>
                <a:spcPct val="115000"/>
              </a:lnSpc>
              <a:spcBef>
                <a:spcPts val="0"/>
              </a:spcBef>
              <a:spcAft>
                <a:spcPts val="0"/>
              </a:spcAft>
              <a:buClr>
                <a:schemeClr val="lt1"/>
              </a:buClr>
              <a:buSzPts val="1400"/>
              <a:buFont typeface="Inter Light"/>
              <a:buChar char="●"/>
              <a:defRPr sz="1400">
                <a:solidFill>
                  <a:schemeClr val="lt1"/>
                </a:solidFill>
                <a:latin typeface="Inter Light"/>
                <a:ea typeface="Inter Light"/>
                <a:cs typeface="Inter Light"/>
                <a:sym typeface="Inter Light"/>
              </a:defRPr>
            </a:lvl8pPr>
            <a:lvl9pPr marL="4114800" lvl="8" indent="-317500">
              <a:lnSpc>
                <a:spcPct val="115000"/>
              </a:lnSpc>
              <a:spcBef>
                <a:spcPts val="0"/>
              </a:spcBef>
              <a:spcAft>
                <a:spcPts val="0"/>
              </a:spcAft>
              <a:buClr>
                <a:schemeClr val="lt1"/>
              </a:buClr>
              <a:buSzPts val="1400"/>
              <a:buFont typeface="Inter Light"/>
              <a:buChar char="●"/>
              <a:defRPr sz="1400">
                <a:solidFill>
                  <a:schemeClr val="lt1"/>
                </a:solidFill>
                <a:latin typeface="Inter Light"/>
                <a:ea typeface="Inter Light"/>
                <a:cs typeface="Inter Light"/>
                <a:sym typeface="Inter Light"/>
              </a:defRPr>
            </a:lvl9pPr>
          </a:lstStyle>
          <a:p>
            <a:endParaRPr/>
          </a:p>
        </p:txBody>
      </p:sp>
      <p:sp>
        <p:nvSpPr>
          <p:cNvPr id="3" name="TextBox 2">
            <a:extLst>
              <a:ext uri="{FF2B5EF4-FFF2-40B4-BE49-F238E27FC236}">
                <a16:creationId xmlns:a16="http://schemas.microsoft.com/office/drawing/2014/main" id="{3C36D31F-8B29-D2A2-BBA3-5DD00D9D4A85}"/>
              </a:ext>
            </a:extLst>
          </p:cNvPr>
          <p:cNvSpPr txBox="1"/>
          <p:nvPr userDrawn="1">
            <p:extLst>
              <p:ext uri="{1162E1C5-73C7-4A58-AE30-91384D911F3F}">
                <p184:classification xmlns:p184="http://schemas.microsoft.com/office/powerpoint/2018/4/main" val="hdr"/>
              </p:ext>
            </p:extLst>
          </p:nvPr>
        </p:nvSpPr>
        <p:spPr>
          <a:xfrm>
            <a:off x="63500" y="6350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8" r:id="rId6"/>
    <p:sldLayoutId id="2147483660" r:id="rId7"/>
    <p:sldLayoutId id="2147483663" r:id="rId8"/>
    <p:sldLayoutId id="2147483664" r:id="rId9"/>
    <p:sldLayoutId id="2147483665" r:id="rId10"/>
    <p:sldLayoutId id="2147483666" r:id="rId11"/>
    <p:sldLayoutId id="2147483667" r:id="rId12"/>
    <p:sldLayoutId id="2147483669" r:id="rId13"/>
    <p:sldLayoutId id="2147483670" r:id="rId14"/>
    <p:sldLayoutId id="2147483673"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31.wmf"/><Relationship Id="rId5" Type="http://schemas.openxmlformats.org/officeDocument/2006/relationships/oleObject" Target="../embeddings/oleObject8.bin"/><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14.bin"/><Relationship Id="rId18" Type="http://schemas.openxmlformats.org/officeDocument/2006/relationships/image" Target="../media/image40.wmf"/><Relationship Id="rId3" Type="http://schemas.openxmlformats.org/officeDocument/2006/relationships/oleObject" Target="../embeddings/oleObject9.bin"/><Relationship Id="rId21" Type="http://schemas.openxmlformats.org/officeDocument/2006/relationships/oleObject" Target="../embeddings/oleObject18.bin"/><Relationship Id="rId7" Type="http://schemas.openxmlformats.org/officeDocument/2006/relationships/oleObject" Target="../embeddings/oleObject11.bin"/><Relationship Id="rId12" Type="http://schemas.openxmlformats.org/officeDocument/2006/relationships/image" Target="../media/image37.wmf"/><Relationship Id="rId17" Type="http://schemas.openxmlformats.org/officeDocument/2006/relationships/oleObject" Target="../embeddings/oleObject16.bin"/><Relationship Id="rId2" Type="http://schemas.openxmlformats.org/officeDocument/2006/relationships/notesSlide" Target="../notesSlides/notesSlide26.xml"/><Relationship Id="rId16" Type="http://schemas.openxmlformats.org/officeDocument/2006/relationships/image" Target="../media/image39.wmf"/><Relationship Id="rId20" Type="http://schemas.openxmlformats.org/officeDocument/2006/relationships/image" Target="../media/image41.wmf"/><Relationship Id="rId1" Type="http://schemas.openxmlformats.org/officeDocument/2006/relationships/slideLayout" Target="../slideLayouts/slideLayout16.xml"/><Relationship Id="rId6" Type="http://schemas.openxmlformats.org/officeDocument/2006/relationships/image" Target="../media/image34.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36.wmf"/><Relationship Id="rId19" Type="http://schemas.openxmlformats.org/officeDocument/2006/relationships/oleObject" Target="../embeddings/oleObject17.bin"/><Relationship Id="rId4" Type="http://schemas.openxmlformats.org/officeDocument/2006/relationships/image" Target="../media/image33.wmf"/><Relationship Id="rId9" Type="http://schemas.openxmlformats.org/officeDocument/2006/relationships/oleObject" Target="../embeddings/oleObject12.bin"/><Relationship Id="rId14" Type="http://schemas.openxmlformats.org/officeDocument/2006/relationships/image" Target="../media/image38.wmf"/><Relationship Id="rId22" Type="http://schemas.openxmlformats.org/officeDocument/2006/relationships/image" Target="../media/image42.wmf"/></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oleObject" Target="../embeddings/oleObject20.bin"/><Relationship Id="rId4" Type="http://schemas.openxmlformats.org/officeDocument/2006/relationships/image" Target="../media/image43.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6.jp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45.wmf"/><Relationship Id="rId5" Type="http://schemas.openxmlformats.org/officeDocument/2006/relationships/oleObject" Target="../embeddings/oleObject22.bin"/><Relationship Id="rId4" Type="http://schemas.openxmlformats.org/officeDocument/2006/relationships/image" Target="../media/image44.wmf"/></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59.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oleObject" Target="../embeddings/oleObject25.bin"/><Relationship Id="rId17" Type="http://schemas.openxmlformats.org/officeDocument/2006/relationships/image" Target="../media/image61.wmf"/><Relationship Id="rId2" Type="http://schemas.openxmlformats.org/officeDocument/2006/relationships/notesSlide" Target="../notesSlides/notesSlide35.xml"/><Relationship Id="rId16" Type="http://schemas.openxmlformats.org/officeDocument/2006/relationships/oleObject" Target="../embeddings/oleObject27.bin"/><Relationship Id="rId1" Type="http://schemas.openxmlformats.org/officeDocument/2006/relationships/slideLayout" Target="../slideLayouts/slideLayout16.xml"/><Relationship Id="rId6" Type="http://schemas.openxmlformats.org/officeDocument/2006/relationships/image" Target="../media/image55.png"/><Relationship Id="rId11" Type="http://schemas.openxmlformats.org/officeDocument/2006/relationships/image" Target="../media/image58.wmf"/><Relationship Id="rId5" Type="http://schemas.openxmlformats.org/officeDocument/2006/relationships/image" Target="../media/image54.png"/><Relationship Id="rId15" Type="http://schemas.openxmlformats.org/officeDocument/2006/relationships/image" Target="../media/image60.wmf"/><Relationship Id="rId10" Type="http://schemas.openxmlformats.org/officeDocument/2006/relationships/oleObject" Target="../embeddings/oleObject24.bin"/><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oleObject" Target="../embeddings/oleObject26.bin"/></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6.wmf"/></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55.xml"/><Relationship Id="rId1" Type="http://schemas.openxmlformats.org/officeDocument/2006/relationships/slideLayout" Target="../slideLayouts/slideLayout16.xml"/><Relationship Id="rId6" Type="http://schemas.openxmlformats.org/officeDocument/2006/relationships/image" Target="../media/image80.wmf"/><Relationship Id="rId5" Type="http://schemas.openxmlformats.org/officeDocument/2006/relationships/oleObject" Target="../embeddings/oleObject29.bin"/><Relationship Id="rId4" Type="http://schemas.openxmlformats.org/officeDocument/2006/relationships/image" Target="../media/image79.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82.png"/><Relationship Id="rId4" Type="http://schemas.openxmlformats.org/officeDocument/2006/relationships/image" Target="../media/image81.wmf"/></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64.xml"/><Relationship Id="rId1" Type="http://schemas.openxmlformats.org/officeDocument/2006/relationships/slideLayout" Target="../slideLayouts/slideLayout16.xml"/><Relationship Id="rId5" Type="http://schemas.openxmlformats.org/officeDocument/2006/relationships/image" Target="../media/image96.png"/><Relationship Id="rId4" Type="http://schemas.openxmlformats.org/officeDocument/2006/relationships/image" Target="../media/image95.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98.png"/><Relationship Id="rId4" Type="http://schemas.openxmlformats.org/officeDocument/2006/relationships/image" Target="../media/image97.wmf"/></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0"/>
          <p:cNvSpPr txBox="1">
            <a:spLocks noGrp="1"/>
          </p:cNvSpPr>
          <p:nvPr>
            <p:ph type="ctrTitle"/>
          </p:nvPr>
        </p:nvSpPr>
        <p:spPr>
          <a:xfrm>
            <a:off x="237309" y="1920750"/>
            <a:ext cx="5156100" cy="1302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 To Unreal Engine 5</a:t>
            </a:r>
            <a:endParaRPr dirty="0"/>
          </a:p>
        </p:txBody>
      </p:sp>
      <p:sp>
        <p:nvSpPr>
          <p:cNvPr id="143" name="Google Shape;143;p30"/>
          <p:cNvSpPr txBox="1">
            <a:spLocks noGrp="1"/>
          </p:cNvSpPr>
          <p:nvPr>
            <p:ph type="subTitle" idx="1"/>
          </p:nvPr>
        </p:nvSpPr>
        <p:spPr>
          <a:xfrm>
            <a:off x="237313" y="3462762"/>
            <a:ext cx="37416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t>DX1217 3D Game Level Design</a:t>
            </a:r>
            <a:endParaRPr dirty="0"/>
          </a:p>
        </p:txBody>
      </p:sp>
      <p:sp>
        <p:nvSpPr>
          <p:cNvPr id="144" name="Google Shape;144;p30"/>
          <p:cNvSpPr txBox="1">
            <a:spLocks noGrp="1"/>
          </p:cNvSpPr>
          <p:nvPr>
            <p:ph type="subTitle" idx="2"/>
          </p:nvPr>
        </p:nvSpPr>
        <p:spPr>
          <a:xfrm>
            <a:off x="237309" y="4678371"/>
            <a:ext cx="3741600" cy="393600"/>
          </a:xfrm>
          <a:prstGeom prst="rect">
            <a:avLst/>
          </a:prstGeom>
        </p:spPr>
        <p:txBody>
          <a:bodyPr spcFirstLastPara="1" wrap="square" lIns="0" tIns="182875" rIns="0" bIns="0" anchor="t" anchorCtr="0">
            <a:noAutofit/>
          </a:bodyPr>
          <a:lstStyle/>
          <a:p>
            <a:pPr marL="0" lvl="0" indent="0" algn="l" rtl="0">
              <a:spcBef>
                <a:spcPts val="0"/>
              </a:spcBef>
              <a:spcAft>
                <a:spcPts val="0"/>
              </a:spcAft>
              <a:buClr>
                <a:schemeClr val="dk1"/>
              </a:buClr>
              <a:buSzPts val="1100"/>
              <a:buFont typeface="Arial"/>
              <a:buNone/>
            </a:pPr>
            <a:r>
              <a:rPr lang="en"/>
              <a:t>Background Concepts and Formatting Updates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Project Structure</a:t>
            </a:r>
            <a:endParaRPr dirty="0"/>
          </a:p>
        </p:txBody>
      </p:sp>
      <p:graphicFrame>
        <p:nvGraphicFramePr>
          <p:cNvPr id="2" name="Object 1">
            <a:extLst>
              <a:ext uri="{FF2B5EF4-FFF2-40B4-BE49-F238E27FC236}">
                <a16:creationId xmlns:a16="http://schemas.microsoft.com/office/drawing/2014/main" id="{ED1824ED-6672-4D2C-9D1A-0831119DDEBA}"/>
              </a:ext>
            </a:extLst>
          </p:cNvPr>
          <p:cNvGraphicFramePr>
            <a:graphicFrameLocks noChangeAspect="1"/>
          </p:cNvGraphicFramePr>
          <p:nvPr/>
        </p:nvGraphicFramePr>
        <p:xfrm>
          <a:off x="2736850" y="876300"/>
          <a:ext cx="6096000" cy="3748088"/>
        </p:xfrm>
        <a:graphic>
          <a:graphicData uri="http://schemas.openxmlformats.org/presentationml/2006/ole">
            <mc:AlternateContent xmlns:mc="http://schemas.openxmlformats.org/markup-compatibility/2006">
              <mc:Choice xmlns:v="urn:schemas-microsoft-com:vml" Requires="v">
                <p:oleObj r:id="rId3" imgW="11847600" imgH="7301520" progId="">
                  <p:embed/>
                </p:oleObj>
              </mc:Choice>
              <mc:Fallback>
                <p:oleObj r:id="rId3" imgW="11847600" imgH="7301520" progId="">
                  <p:embed/>
                  <p:pic>
                    <p:nvPicPr>
                      <p:cNvPr id="2" name="Object 1">
                        <a:extLst>
                          <a:ext uri="{FF2B5EF4-FFF2-40B4-BE49-F238E27FC236}">
                            <a16:creationId xmlns:a16="http://schemas.microsoft.com/office/drawing/2014/main" id="{ED1824ED-6672-4D2C-9D1A-0831119DDEBA}"/>
                          </a:ext>
                        </a:extLst>
                      </p:cNvPr>
                      <p:cNvPicPr/>
                      <p:nvPr/>
                    </p:nvPicPr>
                    <p:blipFill>
                      <a:blip r:embed="rId4"/>
                      <a:stretch>
                        <a:fillRect/>
                      </a:stretch>
                    </p:blipFill>
                    <p:spPr>
                      <a:xfrm>
                        <a:off x="2736850" y="876300"/>
                        <a:ext cx="6096000" cy="3748088"/>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44F9D7FE-D923-4100-B3B4-8F1E8400E0F6}"/>
              </a:ext>
            </a:extLst>
          </p:cNvPr>
          <p:cNvGraphicFramePr>
            <a:graphicFrameLocks noChangeAspect="1"/>
          </p:cNvGraphicFramePr>
          <p:nvPr/>
        </p:nvGraphicFramePr>
        <p:xfrm>
          <a:off x="222277" y="1271495"/>
          <a:ext cx="2237960" cy="2958095"/>
        </p:xfrm>
        <a:graphic>
          <a:graphicData uri="http://schemas.openxmlformats.org/presentationml/2006/ole">
            <mc:AlternateContent xmlns:mc="http://schemas.openxmlformats.org/markup-compatibility/2006">
              <mc:Choice xmlns:v="urn:schemas-microsoft-com:vml" Requires="v">
                <p:oleObj r:id="rId5" imgW="2565000" imgH="3390120" progId="">
                  <p:embed/>
                </p:oleObj>
              </mc:Choice>
              <mc:Fallback>
                <p:oleObj r:id="rId5" imgW="2565000" imgH="3390120" progId="">
                  <p:embed/>
                  <p:pic>
                    <p:nvPicPr>
                      <p:cNvPr id="3" name="Object 2">
                        <a:extLst>
                          <a:ext uri="{FF2B5EF4-FFF2-40B4-BE49-F238E27FC236}">
                            <a16:creationId xmlns:a16="http://schemas.microsoft.com/office/drawing/2014/main" id="{44F9D7FE-D923-4100-B3B4-8F1E8400E0F6}"/>
                          </a:ext>
                        </a:extLst>
                      </p:cNvPr>
                      <p:cNvPicPr/>
                      <p:nvPr/>
                    </p:nvPicPr>
                    <p:blipFill>
                      <a:blip r:embed="rId6"/>
                      <a:stretch>
                        <a:fillRect/>
                      </a:stretch>
                    </p:blipFill>
                    <p:spPr>
                      <a:xfrm>
                        <a:off x="222277" y="1271495"/>
                        <a:ext cx="2237960" cy="2958095"/>
                      </a:xfrm>
                      <a:prstGeom prst="rect">
                        <a:avLst/>
                      </a:prstGeom>
                    </p:spPr>
                  </p:pic>
                </p:oleObj>
              </mc:Fallback>
            </mc:AlternateContent>
          </a:graphicData>
        </a:graphic>
      </p:graphicFrame>
    </p:spTree>
    <p:extLst>
      <p:ext uri="{BB962C8B-B14F-4D97-AF65-F5344CB8AC3E}">
        <p14:creationId xmlns:p14="http://schemas.microsoft.com/office/powerpoint/2010/main" val="1620428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Project Structure</a:t>
            </a:r>
            <a:endParaRPr dirty="0"/>
          </a:p>
        </p:txBody>
      </p:sp>
      <p:graphicFrame>
        <p:nvGraphicFramePr>
          <p:cNvPr id="4" name="Object 3">
            <a:extLst>
              <a:ext uri="{FF2B5EF4-FFF2-40B4-BE49-F238E27FC236}">
                <a16:creationId xmlns:a16="http://schemas.microsoft.com/office/drawing/2014/main" id="{6ED83AEE-5BF1-46CE-A9AB-5D6D478CAB46}"/>
              </a:ext>
            </a:extLst>
          </p:cNvPr>
          <p:cNvGraphicFramePr>
            <a:graphicFrameLocks noChangeAspect="1"/>
          </p:cNvGraphicFramePr>
          <p:nvPr/>
        </p:nvGraphicFramePr>
        <p:xfrm>
          <a:off x="1349375" y="949325"/>
          <a:ext cx="6089650" cy="3741738"/>
        </p:xfrm>
        <a:graphic>
          <a:graphicData uri="http://schemas.openxmlformats.org/presentationml/2006/ole">
            <mc:AlternateContent xmlns:mc="http://schemas.openxmlformats.org/markup-compatibility/2006">
              <mc:Choice xmlns:v="urn:schemas-microsoft-com:vml" Requires="v">
                <p:oleObj r:id="rId3" imgW="11834640" imgH="7288560" progId="">
                  <p:embed/>
                </p:oleObj>
              </mc:Choice>
              <mc:Fallback>
                <p:oleObj r:id="rId3" imgW="11834640" imgH="7288560" progId="">
                  <p:embed/>
                  <p:pic>
                    <p:nvPicPr>
                      <p:cNvPr id="4" name="Object 3">
                        <a:extLst>
                          <a:ext uri="{FF2B5EF4-FFF2-40B4-BE49-F238E27FC236}">
                            <a16:creationId xmlns:a16="http://schemas.microsoft.com/office/drawing/2014/main" id="{6ED83AEE-5BF1-46CE-A9AB-5D6D478CAB46}"/>
                          </a:ext>
                        </a:extLst>
                      </p:cNvPr>
                      <p:cNvPicPr/>
                      <p:nvPr/>
                    </p:nvPicPr>
                    <p:blipFill>
                      <a:blip r:embed="rId4"/>
                      <a:stretch>
                        <a:fillRect/>
                      </a:stretch>
                    </p:blipFill>
                    <p:spPr>
                      <a:xfrm>
                        <a:off x="1349375" y="949325"/>
                        <a:ext cx="6089650" cy="3741738"/>
                      </a:xfrm>
                      <a:prstGeom prst="rect">
                        <a:avLst/>
                      </a:prstGeom>
                    </p:spPr>
                  </p:pic>
                </p:oleObj>
              </mc:Fallback>
            </mc:AlternateContent>
          </a:graphicData>
        </a:graphic>
      </p:graphicFrame>
    </p:spTree>
    <p:extLst>
      <p:ext uri="{BB962C8B-B14F-4D97-AF65-F5344CB8AC3E}">
        <p14:creationId xmlns:p14="http://schemas.microsoft.com/office/powerpoint/2010/main" val="2972203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0" name="Oval 19">
            <a:extLst>
              <a:ext uri="{FF2B5EF4-FFF2-40B4-BE49-F238E27FC236}">
                <a16:creationId xmlns:a16="http://schemas.microsoft.com/office/drawing/2014/main" id="{3AAADDFF-1728-4DCF-AA20-26693B794C27}"/>
              </a:ext>
            </a:extLst>
          </p:cNvPr>
          <p:cNvSpPr/>
          <p:nvPr/>
        </p:nvSpPr>
        <p:spPr>
          <a:xfrm>
            <a:off x="2425078" y="1039362"/>
            <a:ext cx="3525265" cy="352526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BBB8ABA9-3F72-42C1-9DD5-9C8FC2DF9789}"/>
              </a:ext>
            </a:extLst>
          </p:cNvPr>
          <p:cNvSpPr/>
          <p:nvPr/>
        </p:nvSpPr>
        <p:spPr>
          <a:xfrm>
            <a:off x="2936167" y="2061539"/>
            <a:ext cx="2503088" cy="250308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F3BFDBAE-E8DB-48DB-BC65-526E99A77AB2}"/>
              </a:ext>
            </a:extLst>
          </p:cNvPr>
          <p:cNvSpPr/>
          <p:nvPr/>
        </p:nvSpPr>
        <p:spPr>
          <a:xfrm>
            <a:off x="3187713" y="2643730"/>
            <a:ext cx="1920898" cy="1920898"/>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Project Structure</a:t>
            </a:r>
            <a:endParaRPr dirty="0"/>
          </a:p>
        </p:txBody>
      </p:sp>
      <p:sp>
        <p:nvSpPr>
          <p:cNvPr id="4" name="Oval 3">
            <a:extLst>
              <a:ext uri="{FF2B5EF4-FFF2-40B4-BE49-F238E27FC236}">
                <a16:creationId xmlns:a16="http://schemas.microsoft.com/office/drawing/2014/main" id="{1CC1A8AE-DEFB-431E-8052-D8284997D6CC}"/>
              </a:ext>
            </a:extLst>
          </p:cNvPr>
          <p:cNvSpPr/>
          <p:nvPr/>
        </p:nvSpPr>
        <p:spPr>
          <a:xfrm>
            <a:off x="3611747" y="3491798"/>
            <a:ext cx="1072830" cy="107283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92DB70FA-4033-405E-905B-B0AC80FEEA35}"/>
              </a:ext>
            </a:extLst>
          </p:cNvPr>
          <p:cNvSpPr txBox="1"/>
          <p:nvPr/>
        </p:nvSpPr>
        <p:spPr>
          <a:xfrm>
            <a:off x="3792134" y="3874324"/>
            <a:ext cx="712054" cy="307777"/>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Actors</a:t>
            </a:r>
          </a:p>
        </p:txBody>
      </p:sp>
      <p:sp>
        <p:nvSpPr>
          <p:cNvPr id="22" name="TextBox 21">
            <a:extLst>
              <a:ext uri="{FF2B5EF4-FFF2-40B4-BE49-F238E27FC236}">
                <a16:creationId xmlns:a16="http://schemas.microsoft.com/office/drawing/2014/main" id="{6360E98F-82D4-4FF2-9E8E-0C52D1DB5057}"/>
              </a:ext>
            </a:extLst>
          </p:cNvPr>
          <p:cNvSpPr txBox="1"/>
          <p:nvPr/>
        </p:nvSpPr>
        <p:spPr>
          <a:xfrm>
            <a:off x="3558096" y="3005306"/>
            <a:ext cx="1180131" cy="307777"/>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Sub - Levels</a:t>
            </a:r>
          </a:p>
        </p:txBody>
      </p:sp>
      <p:sp>
        <p:nvSpPr>
          <p:cNvPr id="23" name="TextBox 22">
            <a:extLst>
              <a:ext uri="{FF2B5EF4-FFF2-40B4-BE49-F238E27FC236}">
                <a16:creationId xmlns:a16="http://schemas.microsoft.com/office/drawing/2014/main" id="{5A5DE824-00E1-4838-8356-4898D22DF7CE}"/>
              </a:ext>
            </a:extLst>
          </p:cNvPr>
          <p:cNvSpPr txBox="1"/>
          <p:nvPr/>
        </p:nvSpPr>
        <p:spPr>
          <a:xfrm>
            <a:off x="3794539" y="2187142"/>
            <a:ext cx="707245" cy="307777"/>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Levels</a:t>
            </a:r>
          </a:p>
        </p:txBody>
      </p:sp>
      <p:sp>
        <p:nvSpPr>
          <p:cNvPr id="24" name="TextBox 23">
            <a:extLst>
              <a:ext uri="{FF2B5EF4-FFF2-40B4-BE49-F238E27FC236}">
                <a16:creationId xmlns:a16="http://schemas.microsoft.com/office/drawing/2014/main" id="{3C7562D9-D14C-4787-979B-EC27A334E78A}"/>
              </a:ext>
            </a:extLst>
          </p:cNvPr>
          <p:cNvSpPr txBox="1"/>
          <p:nvPr/>
        </p:nvSpPr>
        <p:spPr>
          <a:xfrm>
            <a:off x="3766486" y="1392186"/>
            <a:ext cx="763351" cy="307777"/>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Project</a:t>
            </a:r>
          </a:p>
        </p:txBody>
      </p:sp>
    </p:spTree>
    <p:extLst>
      <p:ext uri="{BB962C8B-B14F-4D97-AF65-F5344CB8AC3E}">
        <p14:creationId xmlns:p14="http://schemas.microsoft.com/office/powerpoint/2010/main" val="1520342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2" name="Rectangle 11">
            <a:extLst>
              <a:ext uri="{FF2B5EF4-FFF2-40B4-BE49-F238E27FC236}">
                <a16:creationId xmlns:a16="http://schemas.microsoft.com/office/drawing/2014/main" id="{3BC73B37-E238-ED60-6CE9-D1C96D0606F7}"/>
              </a:ext>
            </a:extLst>
          </p:cNvPr>
          <p:cNvSpPr/>
          <p:nvPr/>
        </p:nvSpPr>
        <p:spPr>
          <a:xfrm>
            <a:off x="4026510" y="2161063"/>
            <a:ext cx="993340" cy="99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.UMAP</a:t>
            </a:r>
          </a:p>
        </p:txBody>
      </p:sp>
      <p:sp>
        <p:nvSpPr>
          <p:cNvPr id="22" name="Arrow: Curved Down 21">
            <a:extLst>
              <a:ext uri="{FF2B5EF4-FFF2-40B4-BE49-F238E27FC236}">
                <a16:creationId xmlns:a16="http://schemas.microsoft.com/office/drawing/2014/main" id="{48C09402-A2B8-489F-89E9-246E74DA26EC}"/>
              </a:ext>
            </a:extLst>
          </p:cNvPr>
          <p:cNvSpPr/>
          <p:nvPr/>
        </p:nvSpPr>
        <p:spPr>
          <a:xfrm rot="10800000" flipH="1">
            <a:off x="3292366" y="3158738"/>
            <a:ext cx="950103" cy="515965"/>
          </a:xfrm>
          <a:prstGeom prst="curvedDownArrow">
            <a:avLst/>
          </a:prstGeom>
          <a:solidFill>
            <a:schemeClr val="accent5"/>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urved Down 22">
            <a:extLst>
              <a:ext uri="{FF2B5EF4-FFF2-40B4-BE49-F238E27FC236}">
                <a16:creationId xmlns:a16="http://schemas.microsoft.com/office/drawing/2014/main" id="{9C87827C-8CEE-84B8-9087-7BBCB3076E9E}"/>
              </a:ext>
            </a:extLst>
          </p:cNvPr>
          <p:cNvSpPr/>
          <p:nvPr/>
        </p:nvSpPr>
        <p:spPr>
          <a:xfrm rot="10800000" flipH="1">
            <a:off x="3256401" y="2683263"/>
            <a:ext cx="950103" cy="515965"/>
          </a:xfrm>
          <a:prstGeom prst="curvedDownArrow">
            <a:avLst/>
          </a:prstGeom>
          <a:solidFill>
            <a:schemeClr val="accent5"/>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urved Down 23">
            <a:extLst>
              <a:ext uri="{FF2B5EF4-FFF2-40B4-BE49-F238E27FC236}">
                <a16:creationId xmlns:a16="http://schemas.microsoft.com/office/drawing/2014/main" id="{EE4F71CF-B7FB-8F4E-EBE1-01A0289EAB9B}"/>
              </a:ext>
            </a:extLst>
          </p:cNvPr>
          <p:cNvSpPr/>
          <p:nvPr/>
        </p:nvSpPr>
        <p:spPr>
          <a:xfrm>
            <a:off x="3262816" y="2127063"/>
            <a:ext cx="950103" cy="515965"/>
          </a:xfrm>
          <a:prstGeom prst="curvedDownArrow">
            <a:avLst/>
          </a:prstGeom>
          <a:solidFill>
            <a:schemeClr val="accent5"/>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urved Down 24">
            <a:extLst>
              <a:ext uri="{FF2B5EF4-FFF2-40B4-BE49-F238E27FC236}">
                <a16:creationId xmlns:a16="http://schemas.microsoft.com/office/drawing/2014/main" id="{21D6FFE0-9FB3-E647-CFED-A48E5E941406}"/>
              </a:ext>
            </a:extLst>
          </p:cNvPr>
          <p:cNvSpPr/>
          <p:nvPr/>
        </p:nvSpPr>
        <p:spPr>
          <a:xfrm>
            <a:off x="3256400" y="1734239"/>
            <a:ext cx="950103" cy="515965"/>
          </a:xfrm>
          <a:prstGeom prst="curvedDownArrow">
            <a:avLst/>
          </a:prstGeom>
          <a:solidFill>
            <a:schemeClr val="accent5"/>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Down 20">
            <a:extLst>
              <a:ext uri="{FF2B5EF4-FFF2-40B4-BE49-F238E27FC236}">
                <a16:creationId xmlns:a16="http://schemas.microsoft.com/office/drawing/2014/main" id="{C5836791-6995-2FC2-1D91-9AF08F8E9631}"/>
              </a:ext>
            </a:extLst>
          </p:cNvPr>
          <p:cNvSpPr/>
          <p:nvPr/>
        </p:nvSpPr>
        <p:spPr>
          <a:xfrm rot="10800000">
            <a:off x="4843856" y="3158753"/>
            <a:ext cx="950103" cy="515965"/>
          </a:xfrm>
          <a:prstGeom prst="curvedDownArrow">
            <a:avLst/>
          </a:prstGeom>
          <a:solidFill>
            <a:schemeClr val="accent5"/>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urved Down 4">
            <a:extLst>
              <a:ext uri="{FF2B5EF4-FFF2-40B4-BE49-F238E27FC236}">
                <a16:creationId xmlns:a16="http://schemas.microsoft.com/office/drawing/2014/main" id="{A6BF34B7-9BAD-DE25-1072-564F29C5CCF6}"/>
              </a:ext>
            </a:extLst>
          </p:cNvPr>
          <p:cNvSpPr/>
          <p:nvPr/>
        </p:nvSpPr>
        <p:spPr>
          <a:xfrm rot="10800000">
            <a:off x="4807891" y="2683278"/>
            <a:ext cx="950103" cy="515965"/>
          </a:xfrm>
          <a:prstGeom prst="curvedDownArrow">
            <a:avLst/>
          </a:prstGeom>
          <a:solidFill>
            <a:schemeClr val="accent5"/>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1CBBB826-3BCF-AEE2-1063-19840FF9120A}"/>
              </a:ext>
            </a:extLst>
          </p:cNvPr>
          <p:cNvSpPr/>
          <p:nvPr/>
        </p:nvSpPr>
        <p:spPr>
          <a:xfrm flipH="1">
            <a:off x="4814306" y="2127078"/>
            <a:ext cx="950103" cy="515965"/>
          </a:xfrm>
          <a:prstGeom prst="curvedDownArrow">
            <a:avLst/>
          </a:prstGeom>
          <a:solidFill>
            <a:schemeClr val="accent5"/>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Arrow: Curved Down 1">
            <a:extLst>
              <a:ext uri="{FF2B5EF4-FFF2-40B4-BE49-F238E27FC236}">
                <a16:creationId xmlns:a16="http://schemas.microsoft.com/office/drawing/2014/main" id="{D503C8CE-536E-C2F2-5A3C-F6DAD8CA5585}"/>
              </a:ext>
            </a:extLst>
          </p:cNvPr>
          <p:cNvSpPr/>
          <p:nvPr/>
        </p:nvSpPr>
        <p:spPr>
          <a:xfrm flipH="1">
            <a:off x="4807890" y="1734254"/>
            <a:ext cx="950103" cy="515965"/>
          </a:xfrm>
          <a:prstGeom prst="curvedDownArrow">
            <a:avLst/>
          </a:prstGeom>
          <a:solidFill>
            <a:schemeClr val="accent5"/>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Project Structure</a:t>
            </a:r>
            <a:endParaRPr dirty="0"/>
          </a:p>
        </p:txBody>
      </p:sp>
      <p:sp>
        <p:nvSpPr>
          <p:cNvPr id="6" name="TextBox 5">
            <a:extLst>
              <a:ext uri="{FF2B5EF4-FFF2-40B4-BE49-F238E27FC236}">
                <a16:creationId xmlns:a16="http://schemas.microsoft.com/office/drawing/2014/main" id="{7E280586-597A-91D4-5722-829E0DD1AFCC}"/>
              </a:ext>
            </a:extLst>
          </p:cNvPr>
          <p:cNvSpPr txBox="1"/>
          <p:nvPr/>
        </p:nvSpPr>
        <p:spPr>
          <a:xfrm>
            <a:off x="2735699" y="1116412"/>
            <a:ext cx="3147432"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.UMAP &amp; .UASSET Workflow</a:t>
            </a:r>
          </a:p>
        </p:txBody>
      </p:sp>
      <p:sp>
        <p:nvSpPr>
          <p:cNvPr id="13" name="Rectangle 12">
            <a:extLst>
              <a:ext uri="{FF2B5EF4-FFF2-40B4-BE49-F238E27FC236}">
                <a16:creationId xmlns:a16="http://schemas.microsoft.com/office/drawing/2014/main" id="{9996FFB9-83ED-3D77-9D27-AEC9EE5E2784}"/>
              </a:ext>
            </a:extLst>
          </p:cNvPr>
          <p:cNvSpPr/>
          <p:nvPr/>
        </p:nvSpPr>
        <p:spPr>
          <a:xfrm>
            <a:off x="5603711" y="2036088"/>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sp>
        <p:nvSpPr>
          <p:cNvPr id="14" name="Rectangle 13">
            <a:extLst>
              <a:ext uri="{FF2B5EF4-FFF2-40B4-BE49-F238E27FC236}">
                <a16:creationId xmlns:a16="http://schemas.microsoft.com/office/drawing/2014/main" id="{7A0903DB-C437-A28E-7E3C-7037B3E2F375}"/>
              </a:ext>
            </a:extLst>
          </p:cNvPr>
          <p:cNvSpPr/>
          <p:nvPr/>
        </p:nvSpPr>
        <p:spPr>
          <a:xfrm>
            <a:off x="5617965" y="2435524"/>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sp>
        <p:nvSpPr>
          <p:cNvPr id="15" name="Rectangle 14">
            <a:extLst>
              <a:ext uri="{FF2B5EF4-FFF2-40B4-BE49-F238E27FC236}">
                <a16:creationId xmlns:a16="http://schemas.microsoft.com/office/drawing/2014/main" id="{3FB709AB-26A8-76C3-73F6-9F66EDB56884}"/>
              </a:ext>
            </a:extLst>
          </p:cNvPr>
          <p:cNvSpPr/>
          <p:nvPr/>
        </p:nvSpPr>
        <p:spPr>
          <a:xfrm>
            <a:off x="5617966" y="2834960"/>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sp>
        <p:nvSpPr>
          <p:cNvPr id="16" name="Rectangle 15">
            <a:extLst>
              <a:ext uri="{FF2B5EF4-FFF2-40B4-BE49-F238E27FC236}">
                <a16:creationId xmlns:a16="http://schemas.microsoft.com/office/drawing/2014/main" id="{B4FC69AD-4395-B6ED-07BC-93F0EE1ED1F0}"/>
              </a:ext>
            </a:extLst>
          </p:cNvPr>
          <p:cNvSpPr/>
          <p:nvPr/>
        </p:nvSpPr>
        <p:spPr>
          <a:xfrm>
            <a:off x="5617966" y="3234396"/>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sp>
        <p:nvSpPr>
          <p:cNvPr id="46" name="Rectangle 45">
            <a:extLst>
              <a:ext uri="{FF2B5EF4-FFF2-40B4-BE49-F238E27FC236}">
                <a16:creationId xmlns:a16="http://schemas.microsoft.com/office/drawing/2014/main" id="{3DCB4879-ACE2-7A58-D68B-2D4A209C46C0}"/>
              </a:ext>
            </a:extLst>
          </p:cNvPr>
          <p:cNvSpPr/>
          <p:nvPr/>
        </p:nvSpPr>
        <p:spPr>
          <a:xfrm>
            <a:off x="2359802" y="2036088"/>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Lights</a:t>
            </a:r>
          </a:p>
        </p:txBody>
      </p:sp>
      <p:sp>
        <p:nvSpPr>
          <p:cNvPr id="47" name="Rectangle 46">
            <a:extLst>
              <a:ext uri="{FF2B5EF4-FFF2-40B4-BE49-F238E27FC236}">
                <a16:creationId xmlns:a16="http://schemas.microsoft.com/office/drawing/2014/main" id="{B8DA84E5-30FF-4173-FA16-AEF8C03459BC}"/>
              </a:ext>
            </a:extLst>
          </p:cNvPr>
          <p:cNvSpPr/>
          <p:nvPr/>
        </p:nvSpPr>
        <p:spPr>
          <a:xfrm>
            <a:off x="2359800" y="2435524"/>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a:t>
            </a:r>
          </a:p>
        </p:txBody>
      </p:sp>
      <p:sp>
        <p:nvSpPr>
          <p:cNvPr id="48" name="Rectangle 47">
            <a:extLst>
              <a:ext uri="{FF2B5EF4-FFF2-40B4-BE49-F238E27FC236}">
                <a16:creationId xmlns:a16="http://schemas.microsoft.com/office/drawing/2014/main" id="{367DC7DE-27EF-7197-D8E9-CA2082635F6A}"/>
              </a:ext>
            </a:extLst>
          </p:cNvPr>
          <p:cNvSpPr/>
          <p:nvPr/>
        </p:nvSpPr>
        <p:spPr>
          <a:xfrm>
            <a:off x="2359799" y="2834960"/>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Landscape</a:t>
            </a:r>
          </a:p>
        </p:txBody>
      </p:sp>
      <p:sp>
        <p:nvSpPr>
          <p:cNvPr id="49" name="Rectangle 48">
            <a:extLst>
              <a:ext uri="{FF2B5EF4-FFF2-40B4-BE49-F238E27FC236}">
                <a16:creationId xmlns:a16="http://schemas.microsoft.com/office/drawing/2014/main" id="{425273DB-96B3-82FC-3E05-C4971B711B2B}"/>
              </a:ext>
            </a:extLst>
          </p:cNvPr>
          <p:cNvSpPr/>
          <p:nvPr/>
        </p:nvSpPr>
        <p:spPr>
          <a:xfrm>
            <a:off x="2359801" y="3234396"/>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a:t>
            </a:r>
          </a:p>
        </p:txBody>
      </p:sp>
      <p:cxnSp>
        <p:nvCxnSpPr>
          <p:cNvPr id="29" name="Connector: Elbow 28">
            <a:extLst>
              <a:ext uri="{FF2B5EF4-FFF2-40B4-BE49-F238E27FC236}">
                <a16:creationId xmlns:a16="http://schemas.microsoft.com/office/drawing/2014/main" id="{53F89412-92F3-4587-6257-AE468E607A60}"/>
              </a:ext>
            </a:extLst>
          </p:cNvPr>
          <p:cNvCxnSpPr>
            <a:stCxn id="46" idx="3"/>
            <a:endCxn id="12" idx="1"/>
          </p:cNvCxnSpPr>
          <p:nvPr/>
        </p:nvCxnSpPr>
        <p:spPr>
          <a:xfrm>
            <a:off x="3412349" y="2159105"/>
            <a:ext cx="614161" cy="5005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7C12281-A843-A910-26FE-F622C8A2AFB7}"/>
              </a:ext>
            </a:extLst>
          </p:cNvPr>
          <p:cNvCxnSpPr>
            <a:cxnSpLocks/>
            <a:stCxn id="13" idx="1"/>
            <a:endCxn id="12" idx="3"/>
          </p:cNvCxnSpPr>
          <p:nvPr/>
        </p:nvCxnSpPr>
        <p:spPr>
          <a:xfrm rot="10800000" flipV="1">
            <a:off x="5019851" y="2159105"/>
            <a:ext cx="583861" cy="5005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C142F16-39B7-23EF-8B22-694DDF732F63}"/>
              </a:ext>
            </a:extLst>
          </p:cNvPr>
          <p:cNvCxnSpPr>
            <a:stCxn id="47" idx="3"/>
            <a:endCxn id="12" idx="1"/>
          </p:cNvCxnSpPr>
          <p:nvPr/>
        </p:nvCxnSpPr>
        <p:spPr>
          <a:xfrm>
            <a:off x="3412347" y="2558541"/>
            <a:ext cx="614163" cy="1010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DDBCA44-6D5F-C1C2-C880-4B2B83B64C13}"/>
              </a:ext>
            </a:extLst>
          </p:cNvPr>
          <p:cNvCxnSpPr>
            <a:stCxn id="14" idx="1"/>
            <a:endCxn id="12" idx="3"/>
          </p:cNvCxnSpPr>
          <p:nvPr/>
        </p:nvCxnSpPr>
        <p:spPr>
          <a:xfrm rot="10800000" flipV="1">
            <a:off x="5019851" y="2558541"/>
            <a:ext cx="598115" cy="1010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E9FEEDD-BF01-B199-36D8-E9D3731157BD}"/>
              </a:ext>
            </a:extLst>
          </p:cNvPr>
          <p:cNvCxnSpPr>
            <a:stCxn id="49" idx="3"/>
            <a:endCxn id="12" idx="1"/>
          </p:cNvCxnSpPr>
          <p:nvPr/>
        </p:nvCxnSpPr>
        <p:spPr>
          <a:xfrm flipV="1">
            <a:off x="3412348" y="2659621"/>
            <a:ext cx="614162" cy="697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F379DFE-EF01-A1ED-A007-5288FF4B382B}"/>
              </a:ext>
            </a:extLst>
          </p:cNvPr>
          <p:cNvCxnSpPr>
            <a:stCxn id="48" idx="3"/>
            <a:endCxn id="12" idx="1"/>
          </p:cNvCxnSpPr>
          <p:nvPr/>
        </p:nvCxnSpPr>
        <p:spPr>
          <a:xfrm flipV="1">
            <a:off x="3412346" y="2659621"/>
            <a:ext cx="614164" cy="2983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E03F7221-0F5D-17E8-C119-C108485C708E}"/>
              </a:ext>
            </a:extLst>
          </p:cNvPr>
          <p:cNvCxnSpPr>
            <a:stCxn id="16" idx="1"/>
            <a:endCxn id="12" idx="3"/>
          </p:cNvCxnSpPr>
          <p:nvPr/>
        </p:nvCxnSpPr>
        <p:spPr>
          <a:xfrm rot="10800000">
            <a:off x="5019850" y="2659621"/>
            <a:ext cx="598116" cy="697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1DF68A7E-65EE-A622-4C79-0A4ED4EFE4AF}"/>
              </a:ext>
            </a:extLst>
          </p:cNvPr>
          <p:cNvCxnSpPr>
            <a:stCxn id="15" idx="1"/>
            <a:endCxn id="12" idx="3"/>
          </p:cNvCxnSpPr>
          <p:nvPr/>
        </p:nvCxnSpPr>
        <p:spPr>
          <a:xfrm rot="10800000">
            <a:off x="5019850" y="2659621"/>
            <a:ext cx="598116" cy="2983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BC45227-822C-8C0A-F210-CF98E350136F}"/>
              </a:ext>
            </a:extLst>
          </p:cNvPr>
          <p:cNvSpPr txBox="1"/>
          <p:nvPr/>
        </p:nvSpPr>
        <p:spPr>
          <a:xfrm>
            <a:off x="2982552" y="4007109"/>
            <a:ext cx="3147432"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Bottleneck</a:t>
            </a:r>
          </a:p>
        </p:txBody>
      </p:sp>
      <p:sp>
        <p:nvSpPr>
          <p:cNvPr id="45" name="Arrow: Right 44">
            <a:extLst>
              <a:ext uri="{FF2B5EF4-FFF2-40B4-BE49-F238E27FC236}">
                <a16:creationId xmlns:a16="http://schemas.microsoft.com/office/drawing/2014/main" id="{03DDE777-3D0A-859F-2DE5-C5687BC22F43}"/>
              </a:ext>
            </a:extLst>
          </p:cNvPr>
          <p:cNvSpPr/>
          <p:nvPr/>
        </p:nvSpPr>
        <p:spPr>
          <a:xfrm rot="16200000">
            <a:off x="4177638" y="3129177"/>
            <a:ext cx="757260" cy="817345"/>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380CEB3-E588-71F9-8C9F-48BF96432C1D}"/>
              </a:ext>
            </a:extLst>
          </p:cNvPr>
          <p:cNvSpPr txBox="1"/>
          <p:nvPr/>
        </p:nvSpPr>
        <p:spPr>
          <a:xfrm>
            <a:off x="2340868" y="1545074"/>
            <a:ext cx="1052547" cy="461665"/>
          </a:xfrm>
          <a:prstGeom prst="rect">
            <a:avLst/>
          </a:prstGeom>
          <a:noFill/>
        </p:spPr>
        <p:txBody>
          <a:bodyPr wrap="square" rtlCol="0">
            <a:spAutoFit/>
          </a:bodyPr>
          <a:lstStyle/>
          <a:p>
            <a:pPr algn="ctr"/>
            <a:r>
              <a:rPr lang="en-US" sz="1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Internal Flies </a:t>
            </a:r>
          </a:p>
        </p:txBody>
      </p:sp>
      <p:sp>
        <p:nvSpPr>
          <p:cNvPr id="52" name="TextBox 51">
            <a:extLst>
              <a:ext uri="{FF2B5EF4-FFF2-40B4-BE49-F238E27FC236}">
                <a16:creationId xmlns:a16="http://schemas.microsoft.com/office/drawing/2014/main" id="{2161FF28-4F7B-5066-E0A0-62EB6C8AB2B0}"/>
              </a:ext>
            </a:extLst>
          </p:cNvPr>
          <p:cNvSpPr txBox="1"/>
          <p:nvPr/>
        </p:nvSpPr>
        <p:spPr>
          <a:xfrm>
            <a:off x="5617964" y="1545074"/>
            <a:ext cx="1052547" cy="461665"/>
          </a:xfrm>
          <a:prstGeom prst="rect">
            <a:avLst/>
          </a:prstGeom>
          <a:noFill/>
        </p:spPr>
        <p:txBody>
          <a:bodyPr wrap="square" rtlCol="0">
            <a:spAutoFit/>
          </a:bodyPr>
          <a:lstStyle/>
          <a:p>
            <a:pPr algn="ctr"/>
            <a:r>
              <a:rPr lang="en-US" sz="1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External Files </a:t>
            </a:r>
          </a:p>
        </p:txBody>
      </p:sp>
      <p:sp>
        <p:nvSpPr>
          <p:cNvPr id="26" name="TextBox 25">
            <a:extLst>
              <a:ext uri="{FF2B5EF4-FFF2-40B4-BE49-F238E27FC236}">
                <a16:creationId xmlns:a16="http://schemas.microsoft.com/office/drawing/2014/main" id="{892D046F-6716-EA3F-7456-FC7F872D2E44}"/>
              </a:ext>
            </a:extLst>
          </p:cNvPr>
          <p:cNvSpPr txBox="1"/>
          <p:nvPr/>
        </p:nvSpPr>
        <p:spPr>
          <a:xfrm>
            <a:off x="3211593" y="1472723"/>
            <a:ext cx="1052547" cy="276999"/>
          </a:xfrm>
          <a:prstGeom prst="rect">
            <a:avLst/>
          </a:prstGeom>
          <a:noFill/>
        </p:spPr>
        <p:txBody>
          <a:bodyPr wrap="square" rtlCol="0">
            <a:spAutoFit/>
          </a:bodyPr>
          <a:lstStyle/>
          <a:p>
            <a:pPr algn="ctr"/>
            <a:r>
              <a:rPr lang="en-US" sz="1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Saved To</a:t>
            </a:r>
          </a:p>
        </p:txBody>
      </p:sp>
      <p:sp>
        <p:nvSpPr>
          <p:cNvPr id="27" name="TextBox 26">
            <a:extLst>
              <a:ext uri="{FF2B5EF4-FFF2-40B4-BE49-F238E27FC236}">
                <a16:creationId xmlns:a16="http://schemas.microsoft.com/office/drawing/2014/main" id="{8E5D0FE0-D2CA-CDAC-F1D3-B1C2DA4381A8}"/>
              </a:ext>
            </a:extLst>
          </p:cNvPr>
          <p:cNvSpPr txBox="1"/>
          <p:nvPr/>
        </p:nvSpPr>
        <p:spPr>
          <a:xfrm>
            <a:off x="4790068" y="1455534"/>
            <a:ext cx="1052547" cy="276999"/>
          </a:xfrm>
          <a:prstGeom prst="rect">
            <a:avLst/>
          </a:prstGeom>
          <a:noFill/>
        </p:spPr>
        <p:txBody>
          <a:bodyPr wrap="square" rtlCol="0">
            <a:spAutoFit/>
          </a:bodyPr>
          <a:lstStyle/>
          <a:p>
            <a:pPr algn="ctr"/>
            <a:r>
              <a:rPr lang="en-US" sz="1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Saved To</a:t>
            </a:r>
          </a:p>
        </p:txBody>
      </p:sp>
    </p:spTree>
    <p:extLst>
      <p:ext uri="{BB962C8B-B14F-4D97-AF65-F5344CB8AC3E}">
        <p14:creationId xmlns:p14="http://schemas.microsoft.com/office/powerpoint/2010/main" val="270680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Project Structure</a:t>
            </a:r>
            <a:endParaRPr dirty="0"/>
          </a:p>
        </p:txBody>
      </p:sp>
      <p:sp>
        <p:nvSpPr>
          <p:cNvPr id="6" name="TextBox 5">
            <a:extLst>
              <a:ext uri="{FF2B5EF4-FFF2-40B4-BE49-F238E27FC236}">
                <a16:creationId xmlns:a16="http://schemas.microsoft.com/office/drawing/2014/main" id="{7E280586-597A-91D4-5722-829E0DD1AFCC}"/>
              </a:ext>
            </a:extLst>
          </p:cNvPr>
          <p:cNvSpPr txBox="1"/>
          <p:nvPr/>
        </p:nvSpPr>
        <p:spPr>
          <a:xfrm>
            <a:off x="2735699" y="1116412"/>
            <a:ext cx="3147432"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One File Per Actor</a:t>
            </a:r>
          </a:p>
        </p:txBody>
      </p:sp>
      <p:sp>
        <p:nvSpPr>
          <p:cNvPr id="12" name="Rectangle 11">
            <a:extLst>
              <a:ext uri="{FF2B5EF4-FFF2-40B4-BE49-F238E27FC236}">
                <a16:creationId xmlns:a16="http://schemas.microsoft.com/office/drawing/2014/main" id="{3BC73B37-E238-ED60-6CE9-D1C96D0606F7}"/>
              </a:ext>
            </a:extLst>
          </p:cNvPr>
          <p:cNvSpPr/>
          <p:nvPr/>
        </p:nvSpPr>
        <p:spPr>
          <a:xfrm>
            <a:off x="3922763" y="2237280"/>
            <a:ext cx="993340" cy="99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.UMAP</a:t>
            </a:r>
          </a:p>
        </p:txBody>
      </p:sp>
      <p:sp>
        <p:nvSpPr>
          <p:cNvPr id="13" name="Rectangle 12">
            <a:extLst>
              <a:ext uri="{FF2B5EF4-FFF2-40B4-BE49-F238E27FC236}">
                <a16:creationId xmlns:a16="http://schemas.microsoft.com/office/drawing/2014/main" id="{9996FFB9-83ED-3D77-9D27-AEC9EE5E2784}"/>
              </a:ext>
            </a:extLst>
          </p:cNvPr>
          <p:cNvSpPr/>
          <p:nvPr/>
        </p:nvSpPr>
        <p:spPr>
          <a:xfrm>
            <a:off x="5603711" y="2036088"/>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sp>
        <p:nvSpPr>
          <p:cNvPr id="14" name="Rectangle 13">
            <a:extLst>
              <a:ext uri="{FF2B5EF4-FFF2-40B4-BE49-F238E27FC236}">
                <a16:creationId xmlns:a16="http://schemas.microsoft.com/office/drawing/2014/main" id="{7A0903DB-C437-A28E-7E3C-7037B3E2F375}"/>
              </a:ext>
            </a:extLst>
          </p:cNvPr>
          <p:cNvSpPr/>
          <p:nvPr/>
        </p:nvSpPr>
        <p:spPr>
          <a:xfrm>
            <a:off x="5617965" y="2435524"/>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 </a:t>
            </a:r>
          </a:p>
        </p:txBody>
      </p:sp>
      <p:sp>
        <p:nvSpPr>
          <p:cNvPr id="15" name="Rectangle 14">
            <a:extLst>
              <a:ext uri="{FF2B5EF4-FFF2-40B4-BE49-F238E27FC236}">
                <a16:creationId xmlns:a16="http://schemas.microsoft.com/office/drawing/2014/main" id="{3FB709AB-26A8-76C3-73F6-9F66EDB56884}"/>
              </a:ext>
            </a:extLst>
          </p:cNvPr>
          <p:cNvSpPr/>
          <p:nvPr/>
        </p:nvSpPr>
        <p:spPr>
          <a:xfrm>
            <a:off x="5617966" y="2834960"/>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sp>
        <p:nvSpPr>
          <p:cNvPr id="16" name="Rectangle 15">
            <a:extLst>
              <a:ext uri="{FF2B5EF4-FFF2-40B4-BE49-F238E27FC236}">
                <a16:creationId xmlns:a16="http://schemas.microsoft.com/office/drawing/2014/main" id="{B4FC69AD-4395-B6ED-07BC-93F0EE1ED1F0}"/>
              </a:ext>
            </a:extLst>
          </p:cNvPr>
          <p:cNvSpPr/>
          <p:nvPr/>
        </p:nvSpPr>
        <p:spPr>
          <a:xfrm>
            <a:off x="5617966" y="3234396"/>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sp>
        <p:nvSpPr>
          <p:cNvPr id="46" name="Rectangle 45">
            <a:extLst>
              <a:ext uri="{FF2B5EF4-FFF2-40B4-BE49-F238E27FC236}">
                <a16:creationId xmlns:a16="http://schemas.microsoft.com/office/drawing/2014/main" id="{3DCB4879-ACE2-7A58-D68B-2D4A209C46C0}"/>
              </a:ext>
            </a:extLst>
          </p:cNvPr>
          <p:cNvSpPr/>
          <p:nvPr/>
        </p:nvSpPr>
        <p:spPr>
          <a:xfrm>
            <a:off x="1038303" y="2036088"/>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Lights</a:t>
            </a:r>
          </a:p>
        </p:txBody>
      </p:sp>
      <p:sp>
        <p:nvSpPr>
          <p:cNvPr id="47" name="Rectangle 46">
            <a:extLst>
              <a:ext uri="{FF2B5EF4-FFF2-40B4-BE49-F238E27FC236}">
                <a16:creationId xmlns:a16="http://schemas.microsoft.com/office/drawing/2014/main" id="{B8DA84E5-30FF-4173-FA16-AEF8C03459BC}"/>
              </a:ext>
            </a:extLst>
          </p:cNvPr>
          <p:cNvSpPr/>
          <p:nvPr/>
        </p:nvSpPr>
        <p:spPr>
          <a:xfrm>
            <a:off x="1038303" y="2435524"/>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a:t>
            </a:r>
          </a:p>
        </p:txBody>
      </p:sp>
      <p:sp>
        <p:nvSpPr>
          <p:cNvPr id="48" name="Rectangle 47">
            <a:extLst>
              <a:ext uri="{FF2B5EF4-FFF2-40B4-BE49-F238E27FC236}">
                <a16:creationId xmlns:a16="http://schemas.microsoft.com/office/drawing/2014/main" id="{367DC7DE-27EF-7197-D8E9-CA2082635F6A}"/>
              </a:ext>
            </a:extLst>
          </p:cNvPr>
          <p:cNvSpPr/>
          <p:nvPr/>
        </p:nvSpPr>
        <p:spPr>
          <a:xfrm>
            <a:off x="1038303" y="2834960"/>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Landscape</a:t>
            </a:r>
          </a:p>
        </p:txBody>
      </p:sp>
      <p:sp>
        <p:nvSpPr>
          <p:cNvPr id="49" name="Rectangle 48">
            <a:extLst>
              <a:ext uri="{FF2B5EF4-FFF2-40B4-BE49-F238E27FC236}">
                <a16:creationId xmlns:a16="http://schemas.microsoft.com/office/drawing/2014/main" id="{425273DB-96B3-82FC-3E05-C4971B711B2B}"/>
              </a:ext>
            </a:extLst>
          </p:cNvPr>
          <p:cNvSpPr/>
          <p:nvPr/>
        </p:nvSpPr>
        <p:spPr>
          <a:xfrm>
            <a:off x="1038303" y="3234396"/>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a:t>
            </a:r>
          </a:p>
        </p:txBody>
      </p:sp>
      <p:sp>
        <p:nvSpPr>
          <p:cNvPr id="2" name="TextBox 1">
            <a:extLst>
              <a:ext uri="{FF2B5EF4-FFF2-40B4-BE49-F238E27FC236}">
                <a16:creationId xmlns:a16="http://schemas.microsoft.com/office/drawing/2014/main" id="{52AF88BA-A08A-1EB4-6243-7413E8A76A80}"/>
              </a:ext>
            </a:extLst>
          </p:cNvPr>
          <p:cNvSpPr txBox="1"/>
          <p:nvPr/>
        </p:nvSpPr>
        <p:spPr>
          <a:xfrm>
            <a:off x="1683152" y="1494425"/>
            <a:ext cx="1052547" cy="461665"/>
          </a:xfrm>
          <a:prstGeom prst="rect">
            <a:avLst/>
          </a:prstGeom>
          <a:noFill/>
        </p:spPr>
        <p:txBody>
          <a:bodyPr wrap="square" rtlCol="0">
            <a:spAutoFit/>
          </a:bodyPr>
          <a:lstStyle/>
          <a:p>
            <a:pPr algn="ctr"/>
            <a:r>
              <a:rPr lang="en-US" sz="1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Internal Files </a:t>
            </a:r>
          </a:p>
        </p:txBody>
      </p:sp>
      <p:sp>
        <p:nvSpPr>
          <p:cNvPr id="3" name="TextBox 2">
            <a:extLst>
              <a:ext uri="{FF2B5EF4-FFF2-40B4-BE49-F238E27FC236}">
                <a16:creationId xmlns:a16="http://schemas.microsoft.com/office/drawing/2014/main" id="{C7A6BCE7-64B0-EF4F-CCA8-808E088959FB}"/>
              </a:ext>
            </a:extLst>
          </p:cNvPr>
          <p:cNvSpPr txBox="1"/>
          <p:nvPr/>
        </p:nvSpPr>
        <p:spPr>
          <a:xfrm>
            <a:off x="5617964" y="1494425"/>
            <a:ext cx="1052547" cy="461665"/>
          </a:xfrm>
          <a:prstGeom prst="rect">
            <a:avLst/>
          </a:prstGeom>
          <a:noFill/>
        </p:spPr>
        <p:txBody>
          <a:bodyPr wrap="square" rtlCol="0">
            <a:spAutoFit/>
          </a:bodyPr>
          <a:lstStyle/>
          <a:p>
            <a:pPr algn="ctr"/>
            <a:r>
              <a:rPr lang="en-US" sz="1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External Flies </a:t>
            </a:r>
          </a:p>
        </p:txBody>
      </p:sp>
      <p:sp>
        <p:nvSpPr>
          <p:cNvPr id="18" name="Rectangle 17">
            <a:extLst>
              <a:ext uri="{FF2B5EF4-FFF2-40B4-BE49-F238E27FC236}">
                <a16:creationId xmlns:a16="http://schemas.microsoft.com/office/drawing/2014/main" id="{A9763664-5839-972D-CBEB-5A17CFC6B612}"/>
              </a:ext>
            </a:extLst>
          </p:cNvPr>
          <p:cNvSpPr/>
          <p:nvPr/>
        </p:nvSpPr>
        <p:spPr>
          <a:xfrm>
            <a:off x="2313853" y="2036087"/>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sp>
        <p:nvSpPr>
          <p:cNvPr id="19" name="Rectangle 18">
            <a:extLst>
              <a:ext uri="{FF2B5EF4-FFF2-40B4-BE49-F238E27FC236}">
                <a16:creationId xmlns:a16="http://schemas.microsoft.com/office/drawing/2014/main" id="{10E727FD-26B9-1876-F4BD-899B849CB631}"/>
              </a:ext>
            </a:extLst>
          </p:cNvPr>
          <p:cNvSpPr/>
          <p:nvPr/>
        </p:nvSpPr>
        <p:spPr>
          <a:xfrm>
            <a:off x="2328107" y="2435523"/>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 </a:t>
            </a:r>
          </a:p>
        </p:txBody>
      </p:sp>
      <p:sp>
        <p:nvSpPr>
          <p:cNvPr id="20" name="Rectangle 19">
            <a:extLst>
              <a:ext uri="{FF2B5EF4-FFF2-40B4-BE49-F238E27FC236}">
                <a16:creationId xmlns:a16="http://schemas.microsoft.com/office/drawing/2014/main" id="{A96EE0B9-A4EF-9331-5F41-AA5BB7727833}"/>
              </a:ext>
            </a:extLst>
          </p:cNvPr>
          <p:cNvSpPr/>
          <p:nvPr/>
        </p:nvSpPr>
        <p:spPr>
          <a:xfrm>
            <a:off x="2328108" y="2834959"/>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sp>
        <p:nvSpPr>
          <p:cNvPr id="21" name="Rectangle 20">
            <a:extLst>
              <a:ext uri="{FF2B5EF4-FFF2-40B4-BE49-F238E27FC236}">
                <a16:creationId xmlns:a16="http://schemas.microsoft.com/office/drawing/2014/main" id="{92AC29C1-994C-B9BB-581C-BEE7F28F7632}"/>
              </a:ext>
            </a:extLst>
          </p:cNvPr>
          <p:cNvSpPr/>
          <p:nvPr/>
        </p:nvSpPr>
        <p:spPr>
          <a:xfrm>
            <a:off x="2328108" y="3234395"/>
            <a:ext cx="1052547" cy="24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.UASSET</a:t>
            </a:r>
          </a:p>
        </p:txBody>
      </p:sp>
      <p:cxnSp>
        <p:nvCxnSpPr>
          <p:cNvPr id="23" name="Straight Arrow Connector 22">
            <a:extLst>
              <a:ext uri="{FF2B5EF4-FFF2-40B4-BE49-F238E27FC236}">
                <a16:creationId xmlns:a16="http://schemas.microsoft.com/office/drawing/2014/main" id="{20900186-931F-0277-0EE9-A198F54E6268}"/>
              </a:ext>
            </a:extLst>
          </p:cNvPr>
          <p:cNvCxnSpPr>
            <a:stCxn id="46" idx="3"/>
            <a:endCxn id="18" idx="1"/>
          </p:cNvCxnSpPr>
          <p:nvPr/>
        </p:nvCxnSpPr>
        <p:spPr>
          <a:xfrm flipV="1">
            <a:off x="2090850" y="2159104"/>
            <a:ext cx="2230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F056312-3FD2-A2C7-FE95-5728FB9E4DB8}"/>
              </a:ext>
            </a:extLst>
          </p:cNvPr>
          <p:cNvCxnSpPr>
            <a:stCxn id="47" idx="3"/>
            <a:endCxn id="19" idx="1"/>
          </p:cNvCxnSpPr>
          <p:nvPr/>
        </p:nvCxnSpPr>
        <p:spPr>
          <a:xfrm flipV="1">
            <a:off x="2090850" y="2558540"/>
            <a:ext cx="2372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33D8B0-2DCE-38A7-4F22-CB4469402640}"/>
              </a:ext>
            </a:extLst>
          </p:cNvPr>
          <p:cNvCxnSpPr>
            <a:stCxn id="48" idx="3"/>
            <a:endCxn id="20" idx="1"/>
          </p:cNvCxnSpPr>
          <p:nvPr/>
        </p:nvCxnSpPr>
        <p:spPr>
          <a:xfrm flipV="1">
            <a:off x="2090850" y="2957976"/>
            <a:ext cx="2372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E32A5F-024E-35C4-F92C-05BCE8F48E85}"/>
              </a:ext>
            </a:extLst>
          </p:cNvPr>
          <p:cNvCxnSpPr>
            <a:stCxn id="49" idx="3"/>
            <a:endCxn id="21" idx="1"/>
          </p:cNvCxnSpPr>
          <p:nvPr/>
        </p:nvCxnSpPr>
        <p:spPr>
          <a:xfrm flipV="1">
            <a:off x="2090850" y="3357412"/>
            <a:ext cx="2372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A6F82A-05F8-E00B-1DCD-95BE89DB95E3}"/>
              </a:ext>
            </a:extLst>
          </p:cNvPr>
          <p:cNvSpPr txBox="1"/>
          <p:nvPr/>
        </p:nvSpPr>
        <p:spPr>
          <a:xfrm>
            <a:off x="3893160" y="1586757"/>
            <a:ext cx="1052547" cy="276999"/>
          </a:xfrm>
          <a:prstGeom prst="rect">
            <a:avLst/>
          </a:prstGeom>
          <a:noFill/>
        </p:spPr>
        <p:txBody>
          <a:bodyPr wrap="square" rtlCol="0">
            <a:spAutoFit/>
          </a:bodyPr>
          <a:lstStyle/>
          <a:p>
            <a:pPr algn="ctr"/>
            <a:r>
              <a:rPr lang="en-US" sz="1200" b="1" dirty="0">
                <a:solidFill>
                  <a:schemeClr val="accent4"/>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Link To</a:t>
            </a:r>
          </a:p>
        </p:txBody>
      </p:sp>
      <p:cxnSp>
        <p:nvCxnSpPr>
          <p:cNvPr id="26" name="Connector: Elbow 25">
            <a:extLst>
              <a:ext uri="{FF2B5EF4-FFF2-40B4-BE49-F238E27FC236}">
                <a16:creationId xmlns:a16="http://schemas.microsoft.com/office/drawing/2014/main" id="{68FA2D07-BC7A-487E-C414-EB48DF272C52}"/>
              </a:ext>
            </a:extLst>
          </p:cNvPr>
          <p:cNvCxnSpPr>
            <a:cxnSpLocks/>
            <a:stCxn id="18" idx="3"/>
            <a:endCxn id="22" idx="1"/>
          </p:cNvCxnSpPr>
          <p:nvPr/>
        </p:nvCxnSpPr>
        <p:spPr>
          <a:xfrm flipV="1">
            <a:off x="3366400" y="1725257"/>
            <a:ext cx="526760" cy="4338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107BFD-16BD-FB49-7394-227F487229F1}"/>
              </a:ext>
            </a:extLst>
          </p:cNvPr>
          <p:cNvCxnSpPr>
            <a:stCxn id="22" idx="2"/>
            <a:endCxn id="12" idx="0"/>
          </p:cNvCxnSpPr>
          <p:nvPr/>
        </p:nvCxnSpPr>
        <p:spPr>
          <a:xfrm flipH="1">
            <a:off x="4419433" y="1863756"/>
            <a:ext cx="1" cy="373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DCF2B2A-CABB-35B5-1545-89A7FA34AA4B}"/>
              </a:ext>
            </a:extLst>
          </p:cNvPr>
          <p:cNvCxnSpPr>
            <a:cxnSpLocks/>
            <a:stCxn id="19" idx="3"/>
            <a:endCxn id="22" idx="1"/>
          </p:cNvCxnSpPr>
          <p:nvPr/>
        </p:nvCxnSpPr>
        <p:spPr>
          <a:xfrm flipV="1">
            <a:off x="3380654" y="1725257"/>
            <a:ext cx="512506" cy="8332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201240E7-0F3F-0B38-87CC-937BC4A29322}"/>
              </a:ext>
            </a:extLst>
          </p:cNvPr>
          <p:cNvCxnSpPr>
            <a:cxnSpLocks/>
            <a:stCxn id="20" idx="3"/>
            <a:endCxn id="22" idx="1"/>
          </p:cNvCxnSpPr>
          <p:nvPr/>
        </p:nvCxnSpPr>
        <p:spPr>
          <a:xfrm flipV="1">
            <a:off x="3380655" y="1725257"/>
            <a:ext cx="512505" cy="12327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91C6525-71CB-783C-059F-1646D3FE6A1A}"/>
              </a:ext>
            </a:extLst>
          </p:cNvPr>
          <p:cNvCxnSpPr>
            <a:cxnSpLocks/>
            <a:stCxn id="21" idx="3"/>
            <a:endCxn id="22" idx="1"/>
          </p:cNvCxnSpPr>
          <p:nvPr/>
        </p:nvCxnSpPr>
        <p:spPr>
          <a:xfrm flipV="1">
            <a:off x="3380655" y="1725257"/>
            <a:ext cx="512505" cy="16321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ADF744D-F4B8-6F60-1A48-E5CE0451AF65}"/>
              </a:ext>
            </a:extLst>
          </p:cNvPr>
          <p:cNvCxnSpPr>
            <a:cxnSpLocks/>
            <a:stCxn id="16" idx="1"/>
            <a:endCxn id="22" idx="3"/>
          </p:cNvCxnSpPr>
          <p:nvPr/>
        </p:nvCxnSpPr>
        <p:spPr>
          <a:xfrm rot="10800000">
            <a:off x="4945708" y="1725257"/>
            <a:ext cx="672259" cy="16321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ABD5593B-72AA-2958-A978-699E9D569BF1}"/>
              </a:ext>
            </a:extLst>
          </p:cNvPr>
          <p:cNvCxnSpPr>
            <a:cxnSpLocks/>
            <a:stCxn id="15" idx="1"/>
            <a:endCxn id="22" idx="3"/>
          </p:cNvCxnSpPr>
          <p:nvPr/>
        </p:nvCxnSpPr>
        <p:spPr>
          <a:xfrm rot="10800000">
            <a:off x="4945708" y="1725257"/>
            <a:ext cx="672259" cy="12327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0E5BDF7-12FA-4BEF-0687-5C949E3C1B7E}"/>
              </a:ext>
            </a:extLst>
          </p:cNvPr>
          <p:cNvCxnSpPr>
            <a:cxnSpLocks/>
            <a:stCxn id="14" idx="1"/>
            <a:endCxn id="22" idx="3"/>
          </p:cNvCxnSpPr>
          <p:nvPr/>
        </p:nvCxnSpPr>
        <p:spPr>
          <a:xfrm rot="10800000">
            <a:off x="4945707" y="1725257"/>
            <a:ext cx="672258" cy="8332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344D7EA-F59C-9581-6D65-D7A692EA9543}"/>
              </a:ext>
            </a:extLst>
          </p:cNvPr>
          <p:cNvCxnSpPr>
            <a:cxnSpLocks/>
            <a:stCxn id="13" idx="1"/>
            <a:endCxn id="22" idx="3"/>
          </p:cNvCxnSpPr>
          <p:nvPr/>
        </p:nvCxnSpPr>
        <p:spPr>
          <a:xfrm rot="10800000">
            <a:off x="4945707" y="1725257"/>
            <a:ext cx="658004" cy="4338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298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Project Structure</a:t>
            </a:r>
            <a:endParaRPr dirty="0"/>
          </a:p>
        </p:txBody>
      </p:sp>
      <p:pic>
        <p:nvPicPr>
          <p:cNvPr id="4" name="Picture 3">
            <a:extLst>
              <a:ext uri="{FF2B5EF4-FFF2-40B4-BE49-F238E27FC236}">
                <a16:creationId xmlns:a16="http://schemas.microsoft.com/office/drawing/2014/main" id="{44AFCAA7-077D-49CF-945D-97B6E3482C7F}"/>
              </a:ext>
            </a:extLst>
          </p:cNvPr>
          <p:cNvPicPr>
            <a:picLocks noChangeAspect="1"/>
          </p:cNvPicPr>
          <p:nvPr/>
        </p:nvPicPr>
        <p:blipFill>
          <a:blip r:embed="rId3"/>
          <a:stretch>
            <a:fillRect/>
          </a:stretch>
        </p:blipFill>
        <p:spPr>
          <a:xfrm>
            <a:off x="1899973" y="876500"/>
            <a:ext cx="5344054" cy="3851651"/>
          </a:xfrm>
          <a:prstGeom prst="rect">
            <a:avLst/>
          </a:prstGeom>
        </p:spPr>
      </p:pic>
    </p:spTree>
    <p:extLst>
      <p:ext uri="{BB962C8B-B14F-4D97-AF65-F5344CB8AC3E}">
        <p14:creationId xmlns:p14="http://schemas.microsoft.com/office/powerpoint/2010/main" val="261261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57"/>
          <p:cNvPicPr preferRelativeResize="0">
            <a:picLocks noGrp="1"/>
          </p:cNvPicPr>
          <p:nvPr>
            <p:ph type="pic" idx="2"/>
          </p:nvPr>
        </p:nvPicPr>
        <p:blipFill rotWithShape="1">
          <a:blip r:embed="rId3">
            <a:alphaModFix/>
          </a:blip>
          <a:srcRect l="79" r="79"/>
          <a:stretch/>
        </p:blipFill>
        <p:spPr>
          <a:xfrm>
            <a:off x="0" y="-4125"/>
            <a:ext cx="9144003" cy="5151750"/>
          </a:xfrm>
          <a:prstGeom prst="rect">
            <a:avLst/>
          </a:prstGeom>
        </p:spPr>
      </p:pic>
      <p:sp>
        <p:nvSpPr>
          <p:cNvPr id="384" name="Google Shape;384;p57"/>
          <p:cNvSpPr/>
          <p:nvPr/>
        </p:nvSpPr>
        <p:spPr>
          <a:xfrm>
            <a:off x="0" y="894"/>
            <a:ext cx="9144000" cy="5142600"/>
          </a:xfrm>
          <a:prstGeom prst="rect">
            <a:avLst/>
          </a:prstGeom>
          <a:gradFill>
            <a:gsLst>
              <a:gs pos="0">
                <a:srgbClr val="000000">
                  <a:alpha val="0"/>
                </a:srgbClr>
              </a:gs>
              <a:gs pos="58000">
                <a:srgbClr val="000000">
                  <a:alpha val="0"/>
                </a:srgbClr>
              </a:gs>
              <a:gs pos="100000">
                <a:schemeClr val="dk1"/>
              </a:gs>
            </a:gsLst>
            <a:lin ang="8100019"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5" name="Google Shape;385;p57"/>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Image courtesy of Game Science</a:t>
            </a:r>
            <a:endParaRPr sz="600">
              <a:solidFill>
                <a:srgbClr val="FFFFFF"/>
              </a:solidFill>
              <a:latin typeface="Inter Light"/>
              <a:ea typeface="Inter Light"/>
              <a:cs typeface="Inter Light"/>
              <a:sym typeface="Inter Light"/>
            </a:endParaRPr>
          </a:p>
        </p:txBody>
      </p:sp>
      <p:sp>
        <p:nvSpPr>
          <p:cNvPr id="386" name="Google Shape;386;p57"/>
          <p:cNvSpPr txBox="1">
            <a:spLocks noGrp="1"/>
          </p:cNvSpPr>
          <p:nvPr>
            <p:ph type="title"/>
          </p:nvPr>
        </p:nvSpPr>
        <p:spPr>
          <a:xfrm>
            <a:off x="457200" y="3681050"/>
            <a:ext cx="2755500" cy="12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Content Pipeline</a:t>
            </a:r>
            <a:endParaRPr dirty="0">
              <a:solidFill>
                <a:srgbClr val="FFFFFF"/>
              </a:solidFill>
            </a:endParaRPr>
          </a:p>
        </p:txBody>
      </p:sp>
      <p:sp>
        <p:nvSpPr>
          <p:cNvPr id="387" name="Google Shape;387;p57"/>
          <p:cNvSpPr txBox="1">
            <a:spLocks noGrp="1"/>
          </p:cNvSpPr>
          <p:nvPr>
            <p:ph type="subTitle" idx="1"/>
          </p:nvPr>
        </p:nvSpPr>
        <p:spPr>
          <a:xfrm>
            <a:off x="457200" y="3491306"/>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rgbClr val="26BBFF"/>
                </a:solidFill>
              </a:rPr>
              <a:t>Unreal Engine v5.2</a:t>
            </a:r>
            <a:endParaRPr dirty="0">
              <a:solidFill>
                <a:srgbClr val="26BB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Content Pipeline</a:t>
            </a:r>
            <a:endParaRPr dirty="0"/>
          </a:p>
        </p:txBody>
      </p:sp>
      <p:graphicFrame>
        <p:nvGraphicFramePr>
          <p:cNvPr id="3" name="Object 2">
            <a:extLst>
              <a:ext uri="{FF2B5EF4-FFF2-40B4-BE49-F238E27FC236}">
                <a16:creationId xmlns:a16="http://schemas.microsoft.com/office/drawing/2014/main" id="{ACBB6C93-A429-D650-7D07-7A4891624981}"/>
              </a:ext>
            </a:extLst>
          </p:cNvPr>
          <p:cNvGraphicFramePr>
            <a:graphicFrameLocks noChangeAspect="1"/>
          </p:cNvGraphicFramePr>
          <p:nvPr/>
        </p:nvGraphicFramePr>
        <p:xfrm>
          <a:off x="379783" y="1037331"/>
          <a:ext cx="3073400" cy="1625600"/>
        </p:xfrm>
        <a:graphic>
          <a:graphicData uri="http://schemas.openxmlformats.org/presentationml/2006/ole">
            <mc:AlternateContent xmlns:mc="http://schemas.openxmlformats.org/markup-compatibility/2006">
              <mc:Choice xmlns:v="urn:schemas-microsoft-com:vml" Requires="v">
                <p:oleObj r:id="rId3" imgW="3072960" imgH="1625040" progId="">
                  <p:embed/>
                </p:oleObj>
              </mc:Choice>
              <mc:Fallback>
                <p:oleObj r:id="rId3" imgW="3072960" imgH="1625040" progId="">
                  <p:embed/>
                  <p:pic>
                    <p:nvPicPr>
                      <p:cNvPr id="3" name="Object 2">
                        <a:extLst>
                          <a:ext uri="{FF2B5EF4-FFF2-40B4-BE49-F238E27FC236}">
                            <a16:creationId xmlns:a16="http://schemas.microsoft.com/office/drawing/2014/main" id="{ACBB6C93-A429-D650-7D07-7A4891624981}"/>
                          </a:ext>
                        </a:extLst>
                      </p:cNvPr>
                      <p:cNvPicPr/>
                      <p:nvPr/>
                    </p:nvPicPr>
                    <p:blipFill>
                      <a:blip r:embed="rId4"/>
                      <a:stretch>
                        <a:fillRect/>
                      </a:stretch>
                    </p:blipFill>
                    <p:spPr>
                      <a:xfrm>
                        <a:off x="379783" y="1037331"/>
                        <a:ext cx="3073400" cy="162560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07ECF1E1-E976-C0EE-3D33-21661B0DB2DE}"/>
              </a:ext>
            </a:extLst>
          </p:cNvPr>
          <p:cNvSpPr txBox="1"/>
          <p:nvPr/>
        </p:nvSpPr>
        <p:spPr>
          <a:xfrm>
            <a:off x="815736" y="3931307"/>
            <a:ext cx="7661116" cy="461665"/>
          </a:xfrm>
          <a:prstGeom prst="rect">
            <a:avLst/>
          </a:prstGeom>
          <a:noFill/>
        </p:spPr>
        <p:txBody>
          <a:bodyPr wrap="square">
            <a:spAutoFit/>
          </a:bodyPr>
          <a:lstStyle/>
          <a:p>
            <a:pPr marL="114300" lvl="0" algn="ctr" rtl="0">
              <a:lnSpc>
                <a:spcPct val="100000"/>
              </a:lnSpc>
              <a:spcBef>
                <a:spcPts val="0"/>
              </a:spcBef>
              <a:spcAft>
                <a:spcPts val="0"/>
              </a:spcAft>
              <a:buClr>
                <a:schemeClr val="bg1"/>
              </a:buClr>
              <a:buSzPts val="1800"/>
            </a:pPr>
            <a:r>
              <a:rPr lang="en-US" sz="2400" dirty="0">
                <a:solidFill>
                  <a:schemeClr val="bg1"/>
                </a:solidFill>
                <a:latin typeface="Roboto" panose="02000000000000000000" pitchFamily="2" charset="0"/>
                <a:ea typeface="Roboto" panose="02000000000000000000" pitchFamily="2" charset="0"/>
                <a:cs typeface="Roboto" panose="02000000000000000000" pitchFamily="2" charset="0"/>
              </a:rPr>
              <a:t>Drag &amp; Drop from OS Folder or Desktop</a:t>
            </a:r>
          </a:p>
        </p:txBody>
      </p:sp>
      <p:pic>
        <p:nvPicPr>
          <p:cNvPr id="8" name="Picture 7">
            <a:extLst>
              <a:ext uri="{FF2B5EF4-FFF2-40B4-BE49-F238E27FC236}">
                <a16:creationId xmlns:a16="http://schemas.microsoft.com/office/drawing/2014/main" id="{81045E63-17BB-58B1-8CC0-922876EECFAE}"/>
              </a:ext>
            </a:extLst>
          </p:cNvPr>
          <p:cNvPicPr>
            <a:picLocks noChangeAspect="1"/>
          </p:cNvPicPr>
          <p:nvPr/>
        </p:nvPicPr>
        <p:blipFill>
          <a:blip r:embed="rId5"/>
          <a:stretch>
            <a:fillRect/>
          </a:stretch>
        </p:blipFill>
        <p:spPr>
          <a:xfrm>
            <a:off x="4284139" y="417488"/>
            <a:ext cx="4548161" cy="3193708"/>
          </a:xfrm>
          <a:prstGeom prst="rect">
            <a:avLst/>
          </a:prstGeom>
        </p:spPr>
      </p:pic>
      <p:sp>
        <p:nvSpPr>
          <p:cNvPr id="9" name="Rectangle 8">
            <a:extLst>
              <a:ext uri="{FF2B5EF4-FFF2-40B4-BE49-F238E27FC236}">
                <a16:creationId xmlns:a16="http://schemas.microsoft.com/office/drawing/2014/main" id="{F3758433-29FA-DB25-BBF9-A51CA1056563}"/>
              </a:ext>
            </a:extLst>
          </p:cNvPr>
          <p:cNvSpPr/>
          <p:nvPr/>
        </p:nvSpPr>
        <p:spPr>
          <a:xfrm>
            <a:off x="483978" y="1059513"/>
            <a:ext cx="926565" cy="347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92643-A751-9A09-AAB5-BD8E9C6EC260}"/>
              </a:ext>
            </a:extLst>
          </p:cNvPr>
          <p:cNvSpPr/>
          <p:nvPr/>
        </p:nvSpPr>
        <p:spPr>
          <a:xfrm>
            <a:off x="7832581" y="3220343"/>
            <a:ext cx="926565" cy="347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5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Content Pipeline</a:t>
            </a:r>
            <a:endParaRPr dirty="0"/>
          </a:p>
        </p:txBody>
      </p:sp>
      <p:sp>
        <p:nvSpPr>
          <p:cNvPr id="11" name="TextBox 10">
            <a:extLst>
              <a:ext uri="{FF2B5EF4-FFF2-40B4-BE49-F238E27FC236}">
                <a16:creationId xmlns:a16="http://schemas.microsoft.com/office/drawing/2014/main" id="{8B81A06E-CCA2-4B60-BD2B-5C106C79CA98}"/>
              </a:ext>
            </a:extLst>
          </p:cNvPr>
          <p:cNvSpPr txBox="1"/>
          <p:nvPr/>
        </p:nvSpPr>
        <p:spPr>
          <a:xfrm>
            <a:off x="311700" y="1335879"/>
            <a:ext cx="5166169" cy="1815882"/>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600" dirty="0">
                <a:solidFill>
                  <a:schemeClr val="bg1"/>
                </a:solidFill>
                <a:latin typeface="Roboto Light" panose="020B0604020202020204" charset="0"/>
                <a:ea typeface="Roboto Light" panose="020B0604020202020204" charset="0"/>
              </a:rPr>
              <a:t>UE5 use </a:t>
            </a:r>
            <a:r>
              <a:rPr lang="en-US" sz="1600" dirty="0">
                <a:solidFill>
                  <a:schemeClr val="accent1"/>
                </a:solidFill>
                <a:latin typeface="Roboto Light" panose="020B0604020202020204" charset="0"/>
                <a:ea typeface="Roboto Light" panose="020B0604020202020204" charset="0"/>
              </a:rPr>
              <a:t>Centimeters</a:t>
            </a:r>
            <a:r>
              <a:rPr lang="en-US" sz="1600" dirty="0">
                <a:solidFill>
                  <a:schemeClr val="bg1"/>
                </a:solidFill>
                <a:latin typeface="Roboto Light" panose="020B0604020202020204" charset="0"/>
                <a:ea typeface="Roboto Light" panose="020B0604020202020204" charset="0"/>
              </a:rPr>
              <a:t> for unit of measurement.</a:t>
            </a:r>
          </a:p>
          <a:p>
            <a:pPr marL="457200" indent="-457200">
              <a:buClr>
                <a:schemeClr val="bg1"/>
              </a:buClr>
              <a:buFont typeface="Arial" panose="020B0604020202020204" pitchFamily="34" charset="0"/>
              <a:buChar char="•"/>
            </a:pPr>
            <a:endParaRPr lang="en-US" sz="1600" dirty="0">
              <a:solidFill>
                <a:schemeClr val="bg1"/>
              </a:solidFill>
              <a:latin typeface="Roboto Light" panose="020B0604020202020204" charset="0"/>
              <a:ea typeface="Roboto Light" panose="020B0604020202020204" charset="0"/>
            </a:endParaRPr>
          </a:p>
          <a:p>
            <a:pPr marL="457200" indent="-457200">
              <a:buClr>
                <a:schemeClr val="bg1"/>
              </a:buClr>
              <a:buFont typeface="Arial" panose="020B0604020202020204" pitchFamily="34" charset="0"/>
              <a:buChar char="•"/>
            </a:pPr>
            <a:r>
              <a:rPr lang="en-US" sz="1600" dirty="0">
                <a:solidFill>
                  <a:schemeClr val="accent1"/>
                </a:solidFill>
                <a:latin typeface="Roboto Light" panose="020B0604020202020204" charset="0"/>
                <a:ea typeface="Roboto Light" panose="020B0604020202020204" charset="0"/>
              </a:rPr>
              <a:t>1</a:t>
            </a:r>
            <a:r>
              <a:rPr lang="en-US" sz="1600" dirty="0">
                <a:solidFill>
                  <a:schemeClr val="bg1"/>
                </a:solidFill>
                <a:latin typeface="Roboto Light" panose="020B0604020202020204" charset="0"/>
                <a:ea typeface="Roboto Light" panose="020B0604020202020204" charset="0"/>
              </a:rPr>
              <a:t> Unreal Unit = </a:t>
            </a:r>
            <a:r>
              <a:rPr lang="en-US" sz="1600" dirty="0">
                <a:solidFill>
                  <a:schemeClr val="accent1"/>
                </a:solidFill>
                <a:latin typeface="Roboto Light" panose="020B0604020202020204" charset="0"/>
                <a:ea typeface="Roboto Light" panose="020B0604020202020204" charset="0"/>
              </a:rPr>
              <a:t>1</a:t>
            </a:r>
            <a:r>
              <a:rPr lang="en-US" sz="1600" dirty="0">
                <a:solidFill>
                  <a:schemeClr val="bg1"/>
                </a:solidFill>
                <a:latin typeface="Roboto Light" panose="020B0604020202020204" charset="0"/>
                <a:ea typeface="Roboto Light" panose="020B0604020202020204" charset="0"/>
              </a:rPr>
              <a:t> Centimeter</a:t>
            </a:r>
          </a:p>
          <a:p>
            <a:pPr marL="457200" indent="-457200">
              <a:buClr>
                <a:schemeClr val="bg1"/>
              </a:buClr>
              <a:buFont typeface="Arial" panose="020B0604020202020204" pitchFamily="34" charset="0"/>
              <a:buChar char="•"/>
            </a:pPr>
            <a:endParaRPr lang="en-US" sz="1600" dirty="0">
              <a:solidFill>
                <a:schemeClr val="bg1"/>
              </a:solidFill>
              <a:latin typeface="Roboto Light" panose="020B0604020202020204" charset="0"/>
              <a:ea typeface="Roboto Light" panose="020B0604020202020204" charset="0"/>
            </a:endParaRPr>
          </a:p>
          <a:p>
            <a:pPr marL="457200" indent="-457200">
              <a:buClr>
                <a:schemeClr val="bg1"/>
              </a:buClr>
              <a:buFont typeface="Arial" panose="020B0604020202020204" pitchFamily="34" charset="0"/>
              <a:buChar char="•"/>
            </a:pPr>
            <a:r>
              <a:rPr lang="en-US" sz="1600" dirty="0">
                <a:solidFill>
                  <a:schemeClr val="bg1"/>
                </a:solidFill>
                <a:latin typeface="Roboto Light" panose="020B0604020202020204" charset="0"/>
                <a:ea typeface="Roboto Light" panose="020B0604020202020204" charset="0"/>
              </a:rPr>
              <a:t>Make sure to set DCC system / scene scale to CM.</a:t>
            </a:r>
          </a:p>
          <a:p>
            <a:pPr marL="457200" indent="-457200">
              <a:buClr>
                <a:schemeClr val="bg1"/>
              </a:buClr>
              <a:buFont typeface="Arial" panose="020B0604020202020204" pitchFamily="34" charset="0"/>
              <a:buChar char="•"/>
            </a:pPr>
            <a:endParaRPr lang="en-US" sz="1600" dirty="0">
              <a:solidFill>
                <a:schemeClr val="bg1"/>
              </a:solidFill>
              <a:latin typeface="Roboto Light" panose="020B0604020202020204" charset="0"/>
              <a:ea typeface="Roboto Light" panose="020B0604020202020204" charset="0"/>
            </a:endParaRPr>
          </a:p>
          <a:p>
            <a:pPr marL="457200" indent="-457200">
              <a:buClr>
                <a:schemeClr val="bg1"/>
              </a:buClr>
              <a:buFont typeface="Arial" panose="020B0604020202020204" pitchFamily="34" charset="0"/>
              <a:buChar char="•"/>
            </a:pPr>
            <a:r>
              <a:rPr lang="en-US" sz="1600" dirty="0">
                <a:solidFill>
                  <a:schemeClr val="bg1"/>
                </a:solidFill>
                <a:latin typeface="Roboto Light" panose="020B0604020202020204" charset="0"/>
                <a:ea typeface="Roboto Light" panose="020B0604020202020204" charset="0"/>
              </a:rPr>
              <a:t>This way you avoid all scaling issues. </a:t>
            </a:r>
          </a:p>
        </p:txBody>
      </p:sp>
      <p:pic>
        <p:nvPicPr>
          <p:cNvPr id="12" name="Picture 11">
            <a:extLst>
              <a:ext uri="{FF2B5EF4-FFF2-40B4-BE49-F238E27FC236}">
                <a16:creationId xmlns:a16="http://schemas.microsoft.com/office/drawing/2014/main" id="{3643895D-1C34-4E38-99D0-5F897D4877F7}"/>
              </a:ext>
            </a:extLst>
          </p:cNvPr>
          <p:cNvPicPr>
            <a:picLocks noChangeAspect="1"/>
          </p:cNvPicPr>
          <p:nvPr/>
        </p:nvPicPr>
        <p:blipFill>
          <a:blip r:embed="rId3"/>
          <a:stretch>
            <a:fillRect/>
          </a:stretch>
        </p:blipFill>
        <p:spPr>
          <a:xfrm>
            <a:off x="5477870" y="996730"/>
            <a:ext cx="3354430" cy="3150039"/>
          </a:xfrm>
          <a:prstGeom prst="rect">
            <a:avLst/>
          </a:prstGeom>
        </p:spPr>
      </p:pic>
    </p:spTree>
    <p:extLst>
      <p:ext uri="{BB962C8B-B14F-4D97-AF65-F5344CB8AC3E}">
        <p14:creationId xmlns:p14="http://schemas.microsoft.com/office/powerpoint/2010/main" val="352525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Content Pipeline</a:t>
            </a:r>
            <a:endParaRPr dirty="0"/>
          </a:p>
        </p:txBody>
      </p:sp>
      <p:sp>
        <p:nvSpPr>
          <p:cNvPr id="10" name="TextBox 9">
            <a:extLst>
              <a:ext uri="{FF2B5EF4-FFF2-40B4-BE49-F238E27FC236}">
                <a16:creationId xmlns:a16="http://schemas.microsoft.com/office/drawing/2014/main" id="{9CABA40E-18BC-4F64-9AFF-0A2846506955}"/>
              </a:ext>
            </a:extLst>
          </p:cNvPr>
          <p:cNvSpPr txBox="1"/>
          <p:nvPr/>
        </p:nvSpPr>
        <p:spPr>
          <a:xfrm>
            <a:off x="311700" y="1076381"/>
            <a:ext cx="7661116" cy="1231106"/>
          </a:xfrm>
          <a:prstGeom prst="rect">
            <a:avLst/>
          </a:prstGeom>
          <a:noFill/>
        </p:spPr>
        <p:txBody>
          <a:bodyPr wrap="square">
            <a:spAutoFit/>
          </a:bodyPr>
          <a:lstStyle/>
          <a:p>
            <a:pPr marL="400050" lvl="0" indent="-285750" algn="l" rtl="0">
              <a:lnSpc>
                <a:spcPct val="100000"/>
              </a:lnSpc>
              <a:spcBef>
                <a:spcPts val="0"/>
              </a:spcBef>
              <a:spcAft>
                <a:spcPts val="0"/>
              </a:spcAft>
              <a:buClr>
                <a:schemeClr val="bg1"/>
              </a:buClr>
              <a:buSzPts val="18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Textures should always be a power of </a:t>
            </a:r>
            <a:r>
              <a:rPr lang="en-US" dirty="0">
                <a:solidFill>
                  <a:schemeClr val="accent1"/>
                </a:solidFill>
                <a:latin typeface="Roboto" panose="02000000000000000000" pitchFamily="2" charset="0"/>
                <a:ea typeface="Roboto" panose="02000000000000000000" pitchFamily="2" charset="0"/>
                <a:cs typeface="Roboto" panose="02000000000000000000" pitchFamily="2" charset="0"/>
              </a:rPr>
              <a:t>2</a:t>
            </a:r>
            <a:br>
              <a:rPr lang="en-US" dirty="0">
                <a:solidFill>
                  <a:schemeClr val="accent1"/>
                </a:solidFill>
                <a:latin typeface="Roboto" panose="02000000000000000000" pitchFamily="2" charset="0"/>
                <a:ea typeface="Roboto" panose="02000000000000000000" pitchFamily="2" charset="0"/>
                <a:cs typeface="Roboto" panose="02000000000000000000" pitchFamily="2" charset="0"/>
              </a:rPr>
            </a:br>
            <a:endParaRPr lang="en-US"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marL="400050" lvl="3" indent="-285750">
              <a:buClr>
                <a:schemeClr val="bg1"/>
              </a:buClr>
              <a:buSzPts val="1800"/>
              <a:buFont typeface="Arial" panose="020B0604020202020204" pitchFamily="34" charset="0"/>
              <a:buChar char="•"/>
            </a:pP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  2, 4, 8, 16, 32, 64, 128, 256, 512, 1024, 2048, 4096 &amp; 8192</a:t>
            </a:r>
            <a:b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b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400050" lvl="3" indent="-285750">
              <a:buClr>
                <a:schemeClr val="bg1"/>
              </a:buClr>
              <a:buSzPts val="18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Textures </a:t>
            </a:r>
            <a:r>
              <a:rPr lang="en-US" b="1" dirty="0">
                <a:solidFill>
                  <a:schemeClr val="accent1"/>
                </a:solidFill>
                <a:latin typeface="Roboto" panose="02000000000000000000" pitchFamily="2" charset="0"/>
                <a:ea typeface="Roboto" panose="02000000000000000000" pitchFamily="2" charset="0"/>
                <a:cs typeface="Roboto" panose="02000000000000000000" pitchFamily="2" charset="0"/>
              </a:rPr>
              <a:t>do not</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have to be square.</a:t>
            </a:r>
          </a:p>
        </p:txBody>
      </p:sp>
      <p:sp>
        <p:nvSpPr>
          <p:cNvPr id="5" name="TextBox 4">
            <a:extLst>
              <a:ext uri="{FF2B5EF4-FFF2-40B4-BE49-F238E27FC236}">
                <a16:creationId xmlns:a16="http://schemas.microsoft.com/office/drawing/2014/main" id="{AED09EA7-D036-4311-B471-9529F4CE17B7}"/>
              </a:ext>
            </a:extLst>
          </p:cNvPr>
          <p:cNvSpPr txBox="1"/>
          <p:nvPr/>
        </p:nvSpPr>
        <p:spPr>
          <a:xfrm>
            <a:off x="311700" y="2836014"/>
            <a:ext cx="6558826" cy="954107"/>
          </a:xfrm>
          <a:prstGeom prst="rect">
            <a:avLst/>
          </a:prstGeom>
          <a:noFill/>
        </p:spPr>
        <p:txBody>
          <a:bodyPr wrap="square">
            <a:spAutoFit/>
          </a:bodyPr>
          <a:lstStyle/>
          <a:p>
            <a:pPr marL="400050" lvl="0" indent="-285750" algn="l" rtl="0">
              <a:lnSpc>
                <a:spcPct val="100000"/>
              </a:lnSpc>
              <a:spcBef>
                <a:spcPts val="0"/>
              </a:spcBef>
              <a:spcAft>
                <a:spcPts val="0"/>
              </a:spcAft>
              <a:buClr>
                <a:schemeClr val="bg1"/>
              </a:buClr>
              <a:buSzPts val="18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Supported formats:</a:t>
            </a:r>
          </a:p>
          <a:p>
            <a:pPr marL="882650" lvl="5" indent="-285750">
              <a:buClr>
                <a:schemeClr val="bg1"/>
              </a:buClr>
              <a:buSzPts val="14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Uncompressed: BMP, TGA, PSD</a:t>
            </a:r>
            <a:br>
              <a:rPr lang="en-US" dirty="0">
                <a:solidFill>
                  <a:schemeClr val="bg1"/>
                </a:solidFill>
                <a:latin typeface="Roboto" panose="02000000000000000000" pitchFamily="2" charset="0"/>
                <a:ea typeface="Roboto" panose="02000000000000000000" pitchFamily="2" charset="0"/>
                <a:cs typeface="Roboto" panose="02000000000000000000" pitchFamily="2" charset="0"/>
              </a:rPr>
            </a:b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882650" lvl="1" indent="-285750" algn="l" rtl="0">
              <a:lnSpc>
                <a:spcPct val="100000"/>
              </a:lnSpc>
              <a:spcBef>
                <a:spcPts val="0"/>
              </a:spcBef>
              <a:spcAft>
                <a:spcPts val="0"/>
              </a:spcAft>
              <a:buClr>
                <a:schemeClr val="bg1"/>
              </a:buClr>
              <a:buSzPts val="14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Compressed: PNG, JPG, DDS, HDR</a:t>
            </a:r>
          </a:p>
        </p:txBody>
      </p:sp>
    </p:spTree>
    <p:extLst>
      <p:ext uri="{BB962C8B-B14F-4D97-AF65-F5344CB8AC3E}">
        <p14:creationId xmlns:p14="http://schemas.microsoft.com/office/powerpoint/2010/main" val="46360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9"/>
        <p:cNvGrpSpPr/>
        <p:nvPr/>
      </p:nvGrpSpPr>
      <p:grpSpPr>
        <a:xfrm>
          <a:off x="0" y="0"/>
          <a:ext cx="0" cy="0"/>
          <a:chOff x="0" y="0"/>
          <a:chExt cx="0" cy="0"/>
        </a:xfrm>
      </p:grpSpPr>
      <p:sp>
        <p:nvSpPr>
          <p:cNvPr id="710" name="Google Shape;710;p97"/>
          <p:cNvSpPr/>
          <p:nvPr/>
        </p:nvSpPr>
        <p:spPr>
          <a:xfrm>
            <a:off x="4572000" y="0"/>
            <a:ext cx="4572000" cy="5143500"/>
          </a:xfrm>
          <a:prstGeom prst="rect">
            <a:avLst/>
          </a:prstGeom>
          <a:solidFill>
            <a:srgbClr val="202124"/>
          </a:solidFill>
          <a:ln>
            <a:noFill/>
          </a:ln>
        </p:spPr>
        <p:txBody>
          <a:bodyPr spcFirstLastPara="1" wrap="square" lIns="91425" tIns="91425" rIns="91425" bIns="91425" anchor="ctr" anchorCtr="0">
            <a:noAutofit/>
          </a:bodyPr>
          <a:lstStyle/>
          <a:p>
            <a:pPr marL="457200" lvl="0" indent="-342900">
              <a:buClr>
                <a:schemeClr val="bg1"/>
              </a:buClr>
              <a:buSzPts val="1800"/>
              <a:buChar char="●"/>
            </a:pPr>
            <a:r>
              <a:rPr lang="en-US" dirty="0">
                <a:solidFill>
                  <a:schemeClr val="accent6"/>
                </a:solidFill>
              </a:rPr>
              <a:t>Unreal Engine 5 Documentation</a:t>
            </a:r>
          </a:p>
          <a:p>
            <a:pPr marL="457200" lvl="0" indent="-342900">
              <a:buClr>
                <a:schemeClr val="bg1"/>
              </a:buClr>
              <a:buSzPts val="1800"/>
              <a:buChar char="●"/>
            </a:pPr>
            <a:r>
              <a:rPr lang="en-US" dirty="0">
                <a:solidFill>
                  <a:schemeClr val="accent6"/>
                </a:solidFill>
              </a:rPr>
              <a:t>Epic Games Launcher</a:t>
            </a:r>
          </a:p>
          <a:p>
            <a:pPr marL="457200" lvl="0" indent="-342900">
              <a:buClr>
                <a:schemeClr val="bg1"/>
              </a:buClr>
              <a:buSzPts val="1800"/>
              <a:buChar char="●"/>
            </a:pPr>
            <a:r>
              <a:rPr lang="en-US" dirty="0">
                <a:solidFill>
                  <a:schemeClr val="accent6"/>
                </a:solidFill>
              </a:rPr>
              <a:t>Unreal Project Structure</a:t>
            </a:r>
          </a:p>
          <a:p>
            <a:pPr marL="457200" lvl="0" indent="-342900">
              <a:buClr>
                <a:schemeClr val="bg1"/>
              </a:buClr>
              <a:buSzPts val="1800"/>
              <a:buChar char="●"/>
            </a:pPr>
            <a:r>
              <a:rPr lang="en-US" dirty="0">
                <a:solidFill>
                  <a:schemeClr val="accent6"/>
                </a:solidFill>
              </a:rPr>
              <a:t>Content Pipeline</a:t>
            </a:r>
          </a:p>
          <a:p>
            <a:pPr marL="457200" lvl="0" indent="-342900">
              <a:buClr>
                <a:schemeClr val="bg1"/>
              </a:buClr>
              <a:buSzPts val="1800"/>
              <a:buChar char="●"/>
            </a:pPr>
            <a:r>
              <a:rPr lang="en-US" dirty="0">
                <a:solidFill>
                  <a:schemeClr val="accent6"/>
                </a:solidFill>
              </a:rPr>
              <a:t>Editor UI Overview</a:t>
            </a:r>
          </a:p>
          <a:p>
            <a:pPr marL="457200" lvl="0" indent="-342900">
              <a:buClr>
                <a:schemeClr val="bg1"/>
              </a:buClr>
              <a:buSzPts val="1800"/>
              <a:buChar char="●"/>
            </a:pPr>
            <a:r>
              <a:rPr lang="en-US" dirty="0">
                <a:solidFill>
                  <a:schemeClr val="accent6"/>
                </a:solidFill>
              </a:rPr>
              <a:t>Actors</a:t>
            </a:r>
          </a:p>
          <a:p>
            <a:pPr marL="457200" lvl="0" indent="-342900">
              <a:buClr>
                <a:schemeClr val="bg1"/>
              </a:buClr>
              <a:buSzPts val="1800"/>
              <a:buChar char="●"/>
            </a:pPr>
            <a:r>
              <a:rPr lang="en-US" dirty="0">
                <a:solidFill>
                  <a:schemeClr val="accent6"/>
                </a:solidFill>
              </a:rPr>
              <a:t>Tools &amp; Features</a:t>
            </a:r>
          </a:p>
          <a:p>
            <a:pPr marL="0" lvl="0" indent="0" algn="l" rtl="0">
              <a:spcBef>
                <a:spcPts val="0"/>
              </a:spcBef>
              <a:spcAft>
                <a:spcPts val="0"/>
              </a:spcAft>
              <a:buNone/>
            </a:pPr>
            <a:endParaRPr dirty="0"/>
          </a:p>
        </p:txBody>
      </p:sp>
      <p:sp>
        <p:nvSpPr>
          <p:cNvPr id="711" name="Google Shape;711;p97"/>
          <p:cNvSpPr txBox="1"/>
          <p:nvPr/>
        </p:nvSpPr>
        <p:spPr>
          <a:xfrm>
            <a:off x="457200" y="1759050"/>
            <a:ext cx="3657600" cy="16254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1100"/>
              <a:buFont typeface="Arial"/>
              <a:buNone/>
            </a:pPr>
            <a:r>
              <a:rPr lang="en" sz="4800" dirty="0">
                <a:solidFill>
                  <a:srgbClr val="FFFFFF"/>
                </a:solidFill>
                <a:latin typeface="Inter Tight Black"/>
                <a:ea typeface="Inter Tight Black"/>
                <a:cs typeface="Inter Tight Black"/>
                <a:sym typeface="Inter Tight Black"/>
              </a:rPr>
              <a:t>Table of contents</a:t>
            </a:r>
            <a:endParaRPr sz="4800" dirty="0">
              <a:solidFill>
                <a:schemeClr val="dk2"/>
              </a:solidFill>
              <a:latin typeface="Inter Tight Black"/>
              <a:ea typeface="Inter Tight Black"/>
              <a:cs typeface="Inter Tight Black"/>
              <a:sym typeface="Inter Tigh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8"/>
          <p:cNvPicPr preferRelativeResize="0">
            <a:picLocks noGrp="1"/>
          </p:cNvPicPr>
          <p:nvPr>
            <p:ph type="pic" idx="2"/>
          </p:nvPr>
        </p:nvPicPr>
        <p:blipFill rotWithShape="1">
          <a:blip r:embed="rId3">
            <a:alphaModFix/>
          </a:blip>
          <a:srcRect l="79" r="79"/>
          <a:stretch/>
        </p:blipFill>
        <p:spPr>
          <a:xfrm>
            <a:off x="0" y="-4125"/>
            <a:ext cx="9144003" cy="5151750"/>
          </a:xfrm>
          <a:prstGeom prst="rect">
            <a:avLst/>
          </a:prstGeom>
        </p:spPr>
      </p:pic>
      <p:sp>
        <p:nvSpPr>
          <p:cNvPr id="393" name="Google Shape;393;p58"/>
          <p:cNvSpPr/>
          <p:nvPr/>
        </p:nvSpPr>
        <p:spPr>
          <a:xfrm rot="10800000" flipH="1">
            <a:off x="-5644" y="444"/>
            <a:ext cx="9144000" cy="5142600"/>
          </a:xfrm>
          <a:prstGeom prst="rect">
            <a:avLst/>
          </a:prstGeom>
          <a:gradFill>
            <a:gsLst>
              <a:gs pos="0">
                <a:srgbClr val="000000">
                  <a:alpha val="0"/>
                </a:srgbClr>
              </a:gs>
              <a:gs pos="58000">
                <a:srgbClr val="000000">
                  <a:alpha val="0"/>
                </a:srgbClr>
              </a:gs>
              <a:gs pos="100000">
                <a:schemeClr val="dk1"/>
              </a:gs>
            </a:gsLst>
            <a:lin ang="8100019"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4" name="Google Shape;394;p58"/>
          <p:cNvSpPr txBox="1">
            <a:spLocks noGrp="1"/>
          </p:cNvSpPr>
          <p:nvPr>
            <p:ph type="title"/>
          </p:nvPr>
        </p:nvSpPr>
        <p:spPr>
          <a:xfrm>
            <a:off x="457200" y="1145488"/>
            <a:ext cx="5252700" cy="137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Editor UI Overview</a:t>
            </a:r>
            <a:endParaRPr sz="4800" dirty="0"/>
          </a:p>
        </p:txBody>
      </p:sp>
      <p:sp>
        <p:nvSpPr>
          <p:cNvPr id="395" name="Google Shape;395;p58"/>
          <p:cNvSpPr txBox="1">
            <a:spLocks noGrp="1"/>
          </p:cNvSpPr>
          <p:nvPr>
            <p:ph type="subTitle" idx="1"/>
          </p:nvPr>
        </p:nvSpPr>
        <p:spPr>
          <a:xfrm>
            <a:off x="457200" y="830567"/>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chemeClr val="lt2"/>
                </a:solidFill>
              </a:rPr>
              <a:t>Unreal Engine v5.2</a:t>
            </a:r>
            <a:endParaRPr dirty="0">
              <a:solidFill>
                <a:schemeClr val="lt2"/>
              </a:solidFill>
            </a:endParaRPr>
          </a:p>
        </p:txBody>
      </p:sp>
      <p:sp>
        <p:nvSpPr>
          <p:cNvPr id="396" name="Google Shape;396;p58"/>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Image courtesy of Game Science</a:t>
            </a:r>
            <a:endParaRPr sz="600">
              <a:solidFill>
                <a:srgbClr val="FFFFFF"/>
              </a:solidFill>
              <a:latin typeface="Inter Light"/>
              <a:ea typeface="Inter Light"/>
              <a:cs typeface="Inter Light"/>
              <a:sym typeface="Inter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3" name="Picture 2">
            <a:extLst>
              <a:ext uri="{FF2B5EF4-FFF2-40B4-BE49-F238E27FC236}">
                <a16:creationId xmlns:a16="http://schemas.microsoft.com/office/drawing/2014/main" id="{EDD7F667-7EC0-A7BF-8ACE-DA123F5BBAF6}"/>
              </a:ext>
            </a:extLst>
          </p:cNvPr>
          <p:cNvPicPr>
            <a:picLocks noChangeAspect="1"/>
          </p:cNvPicPr>
          <p:nvPr/>
        </p:nvPicPr>
        <p:blipFill>
          <a:blip r:embed="rId3"/>
          <a:stretch>
            <a:fillRect/>
          </a:stretch>
        </p:blipFill>
        <p:spPr>
          <a:xfrm>
            <a:off x="459439" y="933162"/>
            <a:ext cx="8312727" cy="3723347"/>
          </a:xfrm>
          <a:prstGeom prst="rect">
            <a:avLst/>
          </a:prstGeom>
        </p:spPr>
      </p:pic>
      <p:sp>
        <p:nvSpPr>
          <p:cNvPr id="14" name="Rectangle 13">
            <a:extLst>
              <a:ext uri="{FF2B5EF4-FFF2-40B4-BE49-F238E27FC236}">
                <a16:creationId xmlns:a16="http://schemas.microsoft.com/office/drawing/2014/main" id="{405F6D6C-4503-2F4B-39B1-6B34C41227F1}"/>
              </a:ext>
            </a:extLst>
          </p:cNvPr>
          <p:cNvSpPr/>
          <p:nvPr/>
        </p:nvSpPr>
        <p:spPr>
          <a:xfrm>
            <a:off x="7043738" y="1555301"/>
            <a:ext cx="1728427" cy="2894326"/>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8" name="Rectangle 7">
            <a:extLst>
              <a:ext uri="{FF2B5EF4-FFF2-40B4-BE49-F238E27FC236}">
                <a16:creationId xmlns:a16="http://schemas.microsoft.com/office/drawing/2014/main" id="{CB9D1BF9-2588-C87E-00E0-97E59C639DFD}"/>
              </a:ext>
            </a:extLst>
          </p:cNvPr>
          <p:cNvSpPr/>
          <p:nvPr/>
        </p:nvSpPr>
        <p:spPr>
          <a:xfrm>
            <a:off x="516150" y="1555301"/>
            <a:ext cx="6494250" cy="2872388"/>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4" name="Rectangle 3">
            <a:extLst>
              <a:ext uri="{FF2B5EF4-FFF2-40B4-BE49-F238E27FC236}">
                <a16:creationId xmlns:a16="http://schemas.microsoft.com/office/drawing/2014/main" id="{68A8FB20-5F1C-2101-EAEA-D9FE6D840E36}"/>
              </a:ext>
            </a:extLst>
          </p:cNvPr>
          <p:cNvSpPr/>
          <p:nvPr/>
        </p:nvSpPr>
        <p:spPr>
          <a:xfrm>
            <a:off x="832981" y="952212"/>
            <a:ext cx="2561572" cy="162844"/>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Editor UI Overview</a:t>
            </a:r>
            <a:endParaRPr dirty="0"/>
          </a:p>
        </p:txBody>
      </p:sp>
      <p:sp>
        <p:nvSpPr>
          <p:cNvPr id="5" name="Rectangle 4">
            <a:extLst>
              <a:ext uri="{FF2B5EF4-FFF2-40B4-BE49-F238E27FC236}">
                <a16:creationId xmlns:a16="http://schemas.microsoft.com/office/drawing/2014/main" id="{C0F4C37B-5311-4203-1543-5E7A3AF69391}"/>
              </a:ext>
            </a:extLst>
          </p:cNvPr>
          <p:cNvSpPr/>
          <p:nvPr/>
        </p:nvSpPr>
        <p:spPr>
          <a:xfrm>
            <a:off x="485767" y="1278635"/>
            <a:ext cx="8286398" cy="251115"/>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5" name="Rectangle 14">
            <a:extLst>
              <a:ext uri="{FF2B5EF4-FFF2-40B4-BE49-F238E27FC236}">
                <a16:creationId xmlns:a16="http://schemas.microsoft.com/office/drawing/2014/main" id="{C930A3BF-4881-C3BF-5F51-7CD88067E6B5}"/>
              </a:ext>
            </a:extLst>
          </p:cNvPr>
          <p:cNvSpPr/>
          <p:nvPr/>
        </p:nvSpPr>
        <p:spPr>
          <a:xfrm>
            <a:off x="488880" y="4453240"/>
            <a:ext cx="763658" cy="18019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6" name="Rectangle 15">
            <a:extLst>
              <a:ext uri="{FF2B5EF4-FFF2-40B4-BE49-F238E27FC236}">
                <a16:creationId xmlns:a16="http://schemas.microsoft.com/office/drawing/2014/main" id="{CDF5A5F9-81FA-7007-77BD-51C43F07B7E7}"/>
              </a:ext>
            </a:extLst>
          </p:cNvPr>
          <p:cNvSpPr/>
          <p:nvPr/>
        </p:nvSpPr>
        <p:spPr>
          <a:xfrm>
            <a:off x="1862514" y="4453240"/>
            <a:ext cx="2177576" cy="180192"/>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9" name="TextBox 8">
            <a:extLst>
              <a:ext uri="{FF2B5EF4-FFF2-40B4-BE49-F238E27FC236}">
                <a16:creationId xmlns:a16="http://schemas.microsoft.com/office/drawing/2014/main" id="{5D08CA70-970E-4A6D-8A41-043441C36216}"/>
              </a:ext>
            </a:extLst>
          </p:cNvPr>
          <p:cNvSpPr txBox="1"/>
          <p:nvPr/>
        </p:nvSpPr>
        <p:spPr>
          <a:xfrm>
            <a:off x="448292" y="1204137"/>
            <a:ext cx="240919"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2</a:t>
            </a:r>
          </a:p>
        </p:txBody>
      </p:sp>
      <p:sp>
        <p:nvSpPr>
          <p:cNvPr id="7" name="TextBox 6">
            <a:extLst>
              <a:ext uri="{FF2B5EF4-FFF2-40B4-BE49-F238E27FC236}">
                <a16:creationId xmlns:a16="http://schemas.microsoft.com/office/drawing/2014/main" id="{1B67FB99-D2C6-4DFD-AC87-A77C3F49C6B8}"/>
              </a:ext>
            </a:extLst>
          </p:cNvPr>
          <p:cNvSpPr txBox="1"/>
          <p:nvPr/>
        </p:nvSpPr>
        <p:spPr>
          <a:xfrm>
            <a:off x="545441" y="864359"/>
            <a:ext cx="240919" cy="400110"/>
          </a:xfrm>
          <a:prstGeom prst="rect">
            <a:avLst/>
          </a:prstGeom>
          <a:noFill/>
        </p:spPr>
        <p:txBody>
          <a:bodyPr wrap="square" rtlCol="0">
            <a:spAutoFit/>
          </a:bodyPr>
          <a:lstStyle/>
          <a:p>
            <a:r>
              <a:rPr lang="en-US" sz="2000" b="1" dirty="0">
                <a:solidFill>
                  <a:schemeClr val="tx2"/>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1</a:t>
            </a:r>
          </a:p>
        </p:txBody>
      </p:sp>
      <p:sp>
        <p:nvSpPr>
          <p:cNvPr id="13" name="TextBox 12">
            <a:extLst>
              <a:ext uri="{FF2B5EF4-FFF2-40B4-BE49-F238E27FC236}">
                <a16:creationId xmlns:a16="http://schemas.microsoft.com/office/drawing/2014/main" id="{2E5DDB5A-23EA-4BC7-BF34-42C8458FE309}"/>
              </a:ext>
            </a:extLst>
          </p:cNvPr>
          <p:cNvSpPr txBox="1"/>
          <p:nvPr/>
        </p:nvSpPr>
        <p:spPr>
          <a:xfrm>
            <a:off x="2459525" y="4348000"/>
            <a:ext cx="240919"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6</a:t>
            </a:r>
          </a:p>
        </p:txBody>
      </p:sp>
      <p:sp>
        <p:nvSpPr>
          <p:cNvPr id="12" name="TextBox 11">
            <a:extLst>
              <a:ext uri="{FF2B5EF4-FFF2-40B4-BE49-F238E27FC236}">
                <a16:creationId xmlns:a16="http://schemas.microsoft.com/office/drawing/2014/main" id="{1426DAF6-BBE1-4560-AAE2-B0B1AB270315}"/>
              </a:ext>
            </a:extLst>
          </p:cNvPr>
          <p:cNvSpPr txBox="1"/>
          <p:nvPr/>
        </p:nvSpPr>
        <p:spPr>
          <a:xfrm>
            <a:off x="665901" y="4348000"/>
            <a:ext cx="240919"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5</a:t>
            </a:r>
          </a:p>
        </p:txBody>
      </p:sp>
      <p:sp>
        <p:nvSpPr>
          <p:cNvPr id="10" name="TextBox 9">
            <a:extLst>
              <a:ext uri="{FF2B5EF4-FFF2-40B4-BE49-F238E27FC236}">
                <a16:creationId xmlns:a16="http://schemas.microsoft.com/office/drawing/2014/main" id="{B559CFE3-D397-4AC2-8161-278C4B220975}"/>
              </a:ext>
            </a:extLst>
          </p:cNvPr>
          <p:cNvSpPr txBox="1"/>
          <p:nvPr/>
        </p:nvSpPr>
        <p:spPr>
          <a:xfrm>
            <a:off x="3869021" y="2802409"/>
            <a:ext cx="240919"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3</a:t>
            </a:r>
          </a:p>
        </p:txBody>
      </p:sp>
      <p:sp>
        <p:nvSpPr>
          <p:cNvPr id="11" name="TextBox 10">
            <a:extLst>
              <a:ext uri="{FF2B5EF4-FFF2-40B4-BE49-F238E27FC236}">
                <a16:creationId xmlns:a16="http://schemas.microsoft.com/office/drawing/2014/main" id="{33E92B49-F342-4A83-80A4-695BBD434C92}"/>
              </a:ext>
            </a:extLst>
          </p:cNvPr>
          <p:cNvSpPr txBox="1"/>
          <p:nvPr/>
        </p:nvSpPr>
        <p:spPr>
          <a:xfrm>
            <a:off x="7787491" y="2596811"/>
            <a:ext cx="240919"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4</a:t>
            </a:r>
          </a:p>
        </p:txBody>
      </p:sp>
    </p:spTree>
    <p:extLst>
      <p:ext uri="{BB962C8B-B14F-4D97-AF65-F5344CB8AC3E}">
        <p14:creationId xmlns:p14="http://schemas.microsoft.com/office/powerpoint/2010/main" val="3147690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Editor UI Overview</a:t>
            </a:r>
            <a:endParaRPr dirty="0"/>
          </a:p>
        </p:txBody>
      </p:sp>
      <p:pic>
        <p:nvPicPr>
          <p:cNvPr id="14" name="Google Shape;316;p41">
            <a:extLst>
              <a:ext uri="{FF2B5EF4-FFF2-40B4-BE49-F238E27FC236}">
                <a16:creationId xmlns:a16="http://schemas.microsoft.com/office/drawing/2014/main" id="{12BCDA86-1285-45DB-86C5-A6E2A449795D}"/>
              </a:ext>
            </a:extLst>
          </p:cNvPr>
          <p:cNvPicPr preferRelativeResize="0"/>
          <p:nvPr/>
        </p:nvPicPr>
        <p:blipFill>
          <a:blip r:embed="rId3">
            <a:alphaModFix/>
          </a:blip>
          <a:stretch>
            <a:fillRect/>
          </a:stretch>
        </p:blipFill>
        <p:spPr>
          <a:xfrm>
            <a:off x="145822" y="1030388"/>
            <a:ext cx="8686478" cy="3607075"/>
          </a:xfrm>
          <a:prstGeom prst="rect">
            <a:avLst/>
          </a:prstGeom>
          <a:noFill/>
          <a:ln>
            <a:noFill/>
          </a:ln>
        </p:spPr>
      </p:pic>
    </p:spTree>
    <p:extLst>
      <p:ext uri="{BB962C8B-B14F-4D97-AF65-F5344CB8AC3E}">
        <p14:creationId xmlns:p14="http://schemas.microsoft.com/office/powerpoint/2010/main" val="3613875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Editor UI Overview</a:t>
            </a:r>
            <a:endParaRPr dirty="0"/>
          </a:p>
        </p:txBody>
      </p:sp>
      <p:pic>
        <p:nvPicPr>
          <p:cNvPr id="6" name="Picture 5">
            <a:extLst>
              <a:ext uri="{FF2B5EF4-FFF2-40B4-BE49-F238E27FC236}">
                <a16:creationId xmlns:a16="http://schemas.microsoft.com/office/drawing/2014/main" id="{023C57CD-FC79-4513-81CC-AEEF27AFBE3F}"/>
              </a:ext>
            </a:extLst>
          </p:cNvPr>
          <p:cNvPicPr>
            <a:picLocks noChangeAspect="1"/>
          </p:cNvPicPr>
          <p:nvPr/>
        </p:nvPicPr>
        <p:blipFill>
          <a:blip r:embed="rId3"/>
          <a:stretch>
            <a:fillRect/>
          </a:stretch>
        </p:blipFill>
        <p:spPr>
          <a:xfrm>
            <a:off x="532514" y="1203810"/>
            <a:ext cx="1244444" cy="304762"/>
          </a:xfrm>
          <a:prstGeom prst="rect">
            <a:avLst/>
          </a:prstGeom>
        </p:spPr>
      </p:pic>
      <p:pic>
        <p:nvPicPr>
          <p:cNvPr id="9" name="Picture 8">
            <a:extLst>
              <a:ext uri="{FF2B5EF4-FFF2-40B4-BE49-F238E27FC236}">
                <a16:creationId xmlns:a16="http://schemas.microsoft.com/office/drawing/2014/main" id="{A24BDBEE-6786-4163-9114-2C0F246202D1}"/>
              </a:ext>
            </a:extLst>
          </p:cNvPr>
          <p:cNvPicPr>
            <a:picLocks noChangeAspect="1"/>
          </p:cNvPicPr>
          <p:nvPr/>
        </p:nvPicPr>
        <p:blipFill>
          <a:blip r:embed="rId4"/>
          <a:stretch>
            <a:fillRect/>
          </a:stretch>
        </p:blipFill>
        <p:spPr>
          <a:xfrm>
            <a:off x="2527365" y="1203810"/>
            <a:ext cx="330159" cy="330159"/>
          </a:xfrm>
          <a:prstGeom prst="rect">
            <a:avLst/>
          </a:prstGeom>
        </p:spPr>
      </p:pic>
      <p:pic>
        <p:nvPicPr>
          <p:cNvPr id="12" name="Picture 11">
            <a:extLst>
              <a:ext uri="{FF2B5EF4-FFF2-40B4-BE49-F238E27FC236}">
                <a16:creationId xmlns:a16="http://schemas.microsoft.com/office/drawing/2014/main" id="{6A98A3AC-3F95-4C3B-A1E2-26C24DF5BBD6}"/>
              </a:ext>
            </a:extLst>
          </p:cNvPr>
          <p:cNvPicPr>
            <a:picLocks noChangeAspect="1"/>
          </p:cNvPicPr>
          <p:nvPr/>
        </p:nvPicPr>
        <p:blipFill>
          <a:blip r:embed="rId5"/>
          <a:stretch>
            <a:fillRect/>
          </a:stretch>
        </p:blipFill>
        <p:spPr>
          <a:xfrm>
            <a:off x="3608306" y="1203810"/>
            <a:ext cx="342857" cy="317460"/>
          </a:xfrm>
          <a:prstGeom prst="rect">
            <a:avLst/>
          </a:prstGeom>
        </p:spPr>
      </p:pic>
      <p:pic>
        <p:nvPicPr>
          <p:cNvPr id="14" name="Picture 13">
            <a:extLst>
              <a:ext uri="{FF2B5EF4-FFF2-40B4-BE49-F238E27FC236}">
                <a16:creationId xmlns:a16="http://schemas.microsoft.com/office/drawing/2014/main" id="{66D257E2-805F-4AC2-8225-009D27B3B586}"/>
              </a:ext>
            </a:extLst>
          </p:cNvPr>
          <p:cNvPicPr>
            <a:picLocks noChangeAspect="1"/>
          </p:cNvPicPr>
          <p:nvPr/>
        </p:nvPicPr>
        <p:blipFill>
          <a:blip r:embed="rId6"/>
          <a:stretch>
            <a:fillRect/>
          </a:stretch>
        </p:blipFill>
        <p:spPr>
          <a:xfrm>
            <a:off x="4696391" y="1203810"/>
            <a:ext cx="660317" cy="330159"/>
          </a:xfrm>
          <a:prstGeom prst="rect">
            <a:avLst/>
          </a:prstGeom>
        </p:spPr>
      </p:pic>
      <p:pic>
        <p:nvPicPr>
          <p:cNvPr id="16" name="Picture 15">
            <a:extLst>
              <a:ext uri="{FF2B5EF4-FFF2-40B4-BE49-F238E27FC236}">
                <a16:creationId xmlns:a16="http://schemas.microsoft.com/office/drawing/2014/main" id="{314F3C82-C4B7-4A03-BB4E-71B5DB632EBC}"/>
              </a:ext>
            </a:extLst>
          </p:cNvPr>
          <p:cNvPicPr>
            <a:picLocks noChangeAspect="1"/>
          </p:cNvPicPr>
          <p:nvPr/>
        </p:nvPicPr>
        <p:blipFill>
          <a:blip r:embed="rId7"/>
          <a:stretch>
            <a:fillRect/>
          </a:stretch>
        </p:blipFill>
        <p:spPr>
          <a:xfrm>
            <a:off x="6104712" y="1203810"/>
            <a:ext cx="723809" cy="342857"/>
          </a:xfrm>
          <a:prstGeom prst="rect">
            <a:avLst/>
          </a:prstGeom>
        </p:spPr>
      </p:pic>
      <p:pic>
        <p:nvPicPr>
          <p:cNvPr id="18" name="Picture 17">
            <a:extLst>
              <a:ext uri="{FF2B5EF4-FFF2-40B4-BE49-F238E27FC236}">
                <a16:creationId xmlns:a16="http://schemas.microsoft.com/office/drawing/2014/main" id="{75B6F2B8-335E-4E7E-ABCC-448203F2E9A0}"/>
              </a:ext>
            </a:extLst>
          </p:cNvPr>
          <p:cNvPicPr>
            <a:picLocks noChangeAspect="1"/>
          </p:cNvPicPr>
          <p:nvPr/>
        </p:nvPicPr>
        <p:blipFill>
          <a:blip r:embed="rId8"/>
          <a:stretch>
            <a:fillRect/>
          </a:stretch>
        </p:blipFill>
        <p:spPr>
          <a:xfrm>
            <a:off x="7671455" y="1203810"/>
            <a:ext cx="800000" cy="330159"/>
          </a:xfrm>
          <a:prstGeom prst="rect">
            <a:avLst/>
          </a:prstGeom>
        </p:spPr>
      </p:pic>
      <p:sp>
        <p:nvSpPr>
          <p:cNvPr id="20" name="Google Shape;191;g75971b8b59_0_20">
            <a:extLst>
              <a:ext uri="{FF2B5EF4-FFF2-40B4-BE49-F238E27FC236}">
                <a16:creationId xmlns:a16="http://schemas.microsoft.com/office/drawing/2014/main" id="{E3993177-B7C2-4021-B6B5-4D404DF90CE5}"/>
              </a:ext>
            </a:extLst>
          </p:cNvPr>
          <p:cNvSpPr txBox="1">
            <a:spLocks noGrp="1"/>
          </p:cNvSpPr>
          <p:nvPr>
            <p:ph type="body" idx="1"/>
          </p:nvPr>
        </p:nvSpPr>
        <p:spPr>
          <a:xfrm>
            <a:off x="252069" y="1721305"/>
            <a:ext cx="1805335"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lt1"/>
                </a:solidFill>
              </a:rPr>
              <a:t>Select, Transform, Rotate, Scale</a:t>
            </a:r>
            <a:endParaRPr sz="1200" dirty="0">
              <a:solidFill>
                <a:schemeClr val="lt1"/>
              </a:solidFill>
            </a:endParaRPr>
          </a:p>
        </p:txBody>
      </p:sp>
      <p:sp>
        <p:nvSpPr>
          <p:cNvPr id="21" name="Google Shape;191;g75971b8b59_0_20">
            <a:extLst>
              <a:ext uri="{FF2B5EF4-FFF2-40B4-BE49-F238E27FC236}">
                <a16:creationId xmlns:a16="http://schemas.microsoft.com/office/drawing/2014/main" id="{ABF6810C-24E3-45C6-9146-5FBE32E47E1F}"/>
              </a:ext>
            </a:extLst>
          </p:cNvPr>
          <p:cNvSpPr txBox="1">
            <a:spLocks/>
          </p:cNvSpPr>
          <p:nvPr/>
        </p:nvSpPr>
        <p:spPr>
          <a:xfrm>
            <a:off x="1789776" y="2237011"/>
            <a:ext cx="18053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200" dirty="0">
                <a:solidFill>
                  <a:schemeClr val="lt1"/>
                </a:solidFill>
              </a:rPr>
              <a:t>World Or Local Space</a:t>
            </a:r>
          </a:p>
        </p:txBody>
      </p:sp>
      <p:sp>
        <p:nvSpPr>
          <p:cNvPr id="22" name="Google Shape;191;g75971b8b59_0_20">
            <a:extLst>
              <a:ext uri="{FF2B5EF4-FFF2-40B4-BE49-F238E27FC236}">
                <a16:creationId xmlns:a16="http://schemas.microsoft.com/office/drawing/2014/main" id="{B65812FF-A6A2-40B1-9C23-A923864E298B}"/>
              </a:ext>
            </a:extLst>
          </p:cNvPr>
          <p:cNvSpPr txBox="1">
            <a:spLocks/>
          </p:cNvSpPr>
          <p:nvPr/>
        </p:nvSpPr>
        <p:spPr>
          <a:xfrm>
            <a:off x="2875991" y="1721305"/>
            <a:ext cx="18053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200" dirty="0">
                <a:solidFill>
                  <a:schemeClr val="lt1"/>
                </a:solidFill>
              </a:rPr>
              <a:t>Surface Snapping</a:t>
            </a:r>
          </a:p>
        </p:txBody>
      </p:sp>
      <p:sp>
        <p:nvSpPr>
          <p:cNvPr id="23" name="Google Shape;191;g75971b8b59_0_20">
            <a:extLst>
              <a:ext uri="{FF2B5EF4-FFF2-40B4-BE49-F238E27FC236}">
                <a16:creationId xmlns:a16="http://schemas.microsoft.com/office/drawing/2014/main" id="{2DC61489-E53B-4820-9E0D-D30CDB327686}"/>
              </a:ext>
            </a:extLst>
          </p:cNvPr>
          <p:cNvSpPr txBox="1">
            <a:spLocks/>
          </p:cNvSpPr>
          <p:nvPr/>
        </p:nvSpPr>
        <p:spPr>
          <a:xfrm>
            <a:off x="4123881" y="2237010"/>
            <a:ext cx="1805335"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200" dirty="0">
                <a:solidFill>
                  <a:schemeClr val="lt1"/>
                </a:solidFill>
              </a:rPr>
              <a:t>Movement Grid</a:t>
            </a:r>
          </a:p>
        </p:txBody>
      </p:sp>
      <p:sp>
        <p:nvSpPr>
          <p:cNvPr id="24" name="Google Shape;191;g75971b8b59_0_20">
            <a:extLst>
              <a:ext uri="{FF2B5EF4-FFF2-40B4-BE49-F238E27FC236}">
                <a16:creationId xmlns:a16="http://schemas.microsoft.com/office/drawing/2014/main" id="{DB4D0B2A-E0EC-4063-B180-C42893A6703D}"/>
              </a:ext>
            </a:extLst>
          </p:cNvPr>
          <p:cNvSpPr txBox="1">
            <a:spLocks/>
          </p:cNvSpPr>
          <p:nvPr/>
        </p:nvSpPr>
        <p:spPr>
          <a:xfrm>
            <a:off x="5567793" y="1721304"/>
            <a:ext cx="1805335"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200" dirty="0">
                <a:solidFill>
                  <a:schemeClr val="lt1"/>
                </a:solidFill>
              </a:rPr>
              <a:t>Rotation Grid</a:t>
            </a:r>
          </a:p>
        </p:txBody>
      </p:sp>
      <p:sp>
        <p:nvSpPr>
          <p:cNvPr id="26" name="Google Shape;191;g75971b8b59_0_20">
            <a:extLst>
              <a:ext uri="{FF2B5EF4-FFF2-40B4-BE49-F238E27FC236}">
                <a16:creationId xmlns:a16="http://schemas.microsoft.com/office/drawing/2014/main" id="{91701A87-681A-4386-B042-2A6DB1E2DE07}"/>
              </a:ext>
            </a:extLst>
          </p:cNvPr>
          <p:cNvSpPr txBox="1">
            <a:spLocks/>
          </p:cNvSpPr>
          <p:nvPr/>
        </p:nvSpPr>
        <p:spPr>
          <a:xfrm>
            <a:off x="7159896" y="2245593"/>
            <a:ext cx="18053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200" dirty="0">
                <a:solidFill>
                  <a:schemeClr val="lt1"/>
                </a:solidFill>
              </a:rPr>
              <a:t>Scaling Grid</a:t>
            </a:r>
          </a:p>
        </p:txBody>
      </p:sp>
      <p:cxnSp>
        <p:nvCxnSpPr>
          <p:cNvPr id="29" name="Straight Arrow Connector 28">
            <a:extLst>
              <a:ext uri="{FF2B5EF4-FFF2-40B4-BE49-F238E27FC236}">
                <a16:creationId xmlns:a16="http://schemas.microsoft.com/office/drawing/2014/main" id="{A150D976-3A8B-43A3-8212-842434BA08E9}"/>
              </a:ext>
            </a:extLst>
          </p:cNvPr>
          <p:cNvCxnSpPr>
            <a:cxnSpLocks/>
          </p:cNvCxnSpPr>
          <p:nvPr/>
        </p:nvCxnSpPr>
        <p:spPr>
          <a:xfrm flipH="1">
            <a:off x="1158766" y="1566952"/>
            <a:ext cx="2401" cy="19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5E95E96-F77D-495C-B444-5D733AEBDAF5}"/>
              </a:ext>
            </a:extLst>
          </p:cNvPr>
          <p:cNvCxnSpPr>
            <a:cxnSpLocks/>
            <a:stCxn id="9" idx="2"/>
            <a:endCxn id="21" idx="0"/>
          </p:cNvCxnSpPr>
          <p:nvPr/>
        </p:nvCxnSpPr>
        <p:spPr>
          <a:xfrm flipH="1">
            <a:off x="2692444" y="1533969"/>
            <a:ext cx="1" cy="703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114F9-7A1E-4071-8976-7120B73E683A}"/>
              </a:ext>
            </a:extLst>
          </p:cNvPr>
          <p:cNvCxnSpPr>
            <a:cxnSpLocks/>
          </p:cNvCxnSpPr>
          <p:nvPr/>
        </p:nvCxnSpPr>
        <p:spPr>
          <a:xfrm>
            <a:off x="3776958" y="1560197"/>
            <a:ext cx="1701" cy="180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9A15DD-BC20-4331-8ABE-2F4EDCB775E8}"/>
              </a:ext>
            </a:extLst>
          </p:cNvPr>
          <p:cNvCxnSpPr>
            <a:cxnSpLocks/>
            <a:stCxn id="14" idx="2"/>
            <a:endCxn id="23" idx="0"/>
          </p:cNvCxnSpPr>
          <p:nvPr/>
        </p:nvCxnSpPr>
        <p:spPr>
          <a:xfrm flipH="1">
            <a:off x="5026549" y="1533969"/>
            <a:ext cx="1" cy="703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AB0A1C9-1496-494E-860F-11D24AED5FAC}"/>
              </a:ext>
            </a:extLst>
          </p:cNvPr>
          <p:cNvCxnSpPr>
            <a:cxnSpLocks/>
          </p:cNvCxnSpPr>
          <p:nvPr/>
        </p:nvCxnSpPr>
        <p:spPr>
          <a:xfrm>
            <a:off x="6466617" y="1566952"/>
            <a:ext cx="1701" cy="180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D790D0-7729-48E3-A078-5845C8933FC1}"/>
              </a:ext>
            </a:extLst>
          </p:cNvPr>
          <p:cNvCxnSpPr>
            <a:cxnSpLocks/>
            <a:endCxn id="26" idx="0"/>
          </p:cNvCxnSpPr>
          <p:nvPr/>
        </p:nvCxnSpPr>
        <p:spPr>
          <a:xfrm>
            <a:off x="8062564" y="1566952"/>
            <a:ext cx="0" cy="67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A picture containing text, stationary, envelope&#10;&#10;Description automatically generated">
            <a:extLst>
              <a:ext uri="{FF2B5EF4-FFF2-40B4-BE49-F238E27FC236}">
                <a16:creationId xmlns:a16="http://schemas.microsoft.com/office/drawing/2014/main" id="{D29B67F6-59E0-41CE-8440-8655A3FF2222}"/>
              </a:ext>
            </a:extLst>
          </p:cNvPr>
          <p:cNvPicPr>
            <a:picLocks noChangeAspect="1"/>
          </p:cNvPicPr>
          <p:nvPr/>
        </p:nvPicPr>
        <p:blipFill>
          <a:blip r:embed="rId9"/>
          <a:stretch>
            <a:fillRect/>
          </a:stretch>
        </p:blipFill>
        <p:spPr>
          <a:xfrm>
            <a:off x="6198265" y="3071381"/>
            <a:ext cx="1607198" cy="1706692"/>
          </a:xfrm>
          <a:prstGeom prst="rect">
            <a:avLst/>
          </a:prstGeom>
        </p:spPr>
      </p:pic>
      <p:pic>
        <p:nvPicPr>
          <p:cNvPr id="54" name="Picture 53" descr="A picture containing icon&#10;&#10;Description automatically generated">
            <a:extLst>
              <a:ext uri="{FF2B5EF4-FFF2-40B4-BE49-F238E27FC236}">
                <a16:creationId xmlns:a16="http://schemas.microsoft.com/office/drawing/2014/main" id="{DE4669F3-3FC4-459A-98BE-A3D5DC177FDF}"/>
              </a:ext>
            </a:extLst>
          </p:cNvPr>
          <p:cNvPicPr>
            <a:picLocks noChangeAspect="1"/>
          </p:cNvPicPr>
          <p:nvPr/>
        </p:nvPicPr>
        <p:blipFill>
          <a:blip r:embed="rId10"/>
          <a:stretch>
            <a:fillRect/>
          </a:stretch>
        </p:blipFill>
        <p:spPr>
          <a:xfrm>
            <a:off x="3336104" y="3073908"/>
            <a:ext cx="1621576" cy="1721959"/>
          </a:xfrm>
          <a:prstGeom prst="rect">
            <a:avLst/>
          </a:prstGeom>
        </p:spPr>
      </p:pic>
      <p:pic>
        <p:nvPicPr>
          <p:cNvPr id="56" name="Picture 55" descr="A plane flying in the sky&#10;&#10;Description automatically generated with low confidence">
            <a:extLst>
              <a:ext uri="{FF2B5EF4-FFF2-40B4-BE49-F238E27FC236}">
                <a16:creationId xmlns:a16="http://schemas.microsoft.com/office/drawing/2014/main" id="{2B114935-8878-433E-9E15-7B4606ECA1A8}"/>
              </a:ext>
            </a:extLst>
          </p:cNvPr>
          <p:cNvPicPr>
            <a:picLocks noChangeAspect="1"/>
          </p:cNvPicPr>
          <p:nvPr/>
        </p:nvPicPr>
        <p:blipFill>
          <a:blip r:embed="rId11"/>
          <a:stretch>
            <a:fillRect/>
          </a:stretch>
        </p:blipFill>
        <p:spPr>
          <a:xfrm>
            <a:off x="489525" y="3071139"/>
            <a:ext cx="1605822" cy="1705228"/>
          </a:xfrm>
          <a:prstGeom prst="rect">
            <a:avLst/>
          </a:prstGeom>
        </p:spPr>
      </p:pic>
      <p:sp>
        <p:nvSpPr>
          <p:cNvPr id="25" name="Google Shape;191;g75971b8b59_0_20">
            <a:extLst>
              <a:ext uri="{FF2B5EF4-FFF2-40B4-BE49-F238E27FC236}">
                <a16:creationId xmlns:a16="http://schemas.microsoft.com/office/drawing/2014/main" id="{8BD820F7-987F-4AEF-B19A-80E962E5C7A8}"/>
              </a:ext>
            </a:extLst>
          </p:cNvPr>
          <p:cNvSpPr txBox="1">
            <a:spLocks/>
          </p:cNvSpPr>
          <p:nvPr/>
        </p:nvSpPr>
        <p:spPr>
          <a:xfrm>
            <a:off x="651652" y="2809711"/>
            <a:ext cx="14983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200" dirty="0">
                <a:solidFill>
                  <a:schemeClr val="lt1"/>
                </a:solidFill>
              </a:rPr>
              <a:t>Move</a:t>
            </a:r>
          </a:p>
        </p:txBody>
      </p:sp>
      <p:sp>
        <p:nvSpPr>
          <p:cNvPr id="27" name="Google Shape;191;g75971b8b59_0_20">
            <a:extLst>
              <a:ext uri="{FF2B5EF4-FFF2-40B4-BE49-F238E27FC236}">
                <a16:creationId xmlns:a16="http://schemas.microsoft.com/office/drawing/2014/main" id="{94D81A33-B7AE-4DC2-A68C-852CE4F5ACC8}"/>
              </a:ext>
            </a:extLst>
          </p:cNvPr>
          <p:cNvSpPr txBox="1">
            <a:spLocks/>
          </p:cNvSpPr>
          <p:nvPr/>
        </p:nvSpPr>
        <p:spPr>
          <a:xfrm>
            <a:off x="3515482" y="2809711"/>
            <a:ext cx="14983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200" dirty="0">
                <a:solidFill>
                  <a:schemeClr val="lt1"/>
                </a:solidFill>
              </a:rPr>
              <a:t>Rotate</a:t>
            </a:r>
          </a:p>
        </p:txBody>
      </p:sp>
      <p:sp>
        <p:nvSpPr>
          <p:cNvPr id="28" name="Google Shape;191;g75971b8b59_0_20">
            <a:extLst>
              <a:ext uri="{FF2B5EF4-FFF2-40B4-BE49-F238E27FC236}">
                <a16:creationId xmlns:a16="http://schemas.microsoft.com/office/drawing/2014/main" id="{98469F05-C74E-4626-8C4C-604AFF6528AC}"/>
              </a:ext>
            </a:extLst>
          </p:cNvPr>
          <p:cNvSpPr txBox="1">
            <a:spLocks/>
          </p:cNvSpPr>
          <p:nvPr/>
        </p:nvSpPr>
        <p:spPr>
          <a:xfrm>
            <a:off x="6371310" y="2823908"/>
            <a:ext cx="14983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200" dirty="0">
                <a:solidFill>
                  <a:schemeClr val="lt1"/>
                </a:solidFill>
              </a:rPr>
              <a:t>Scale</a:t>
            </a:r>
          </a:p>
        </p:txBody>
      </p:sp>
    </p:spTree>
    <p:extLst>
      <p:ext uri="{BB962C8B-B14F-4D97-AF65-F5344CB8AC3E}">
        <p14:creationId xmlns:p14="http://schemas.microsoft.com/office/powerpoint/2010/main" val="2599804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CD32FABD-F830-29DC-C304-896A487A3B9F}"/>
              </a:ext>
            </a:extLst>
          </p:cNvPr>
          <p:cNvGraphicFramePr>
            <a:graphicFrameLocks noChangeAspect="1"/>
          </p:cNvGraphicFramePr>
          <p:nvPr/>
        </p:nvGraphicFramePr>
        <p:xfrm>
          <a:off x="1029906" y="2534371"/>
          <a:ext cx="3193368" cy="2309091"/>
        </p:xfrm>
        <a:graphic>
          <a:graphicData uri="http://schemas.openxmlformats.org/presentationml/2006/ole">
            <mc:AlternateContent xmlns:mc="http://schemas.openxmlformats.org/markup-compatibility/2006">
              <mc:Choice xmlns:v="urn:schemas-microsoft-com:vml" Requires="v">
                <p:oleObj r:id="rId3" imgW="4990320" imgH="3606120" progId="">
                  <p:embed/>
                </p:oleObj>
              </mc:Choice>
              <mc:Fallback>
                <p:oleObj r:id="rId3" imgW="4990320" imgH="3606120" progId="">
                  <p:embed/>
                  <p:pic>
                    <p:nvPicPr>
                      <p:cNvPr id="5" name="Object 4">
                        <a:extLst>
                          <a:ext uri="{FF2B5EF4-FFF2-40B4-BE49-F238E27FC236}">
                            <a16:creationId xmlns:a16="http://schemas.microsoft.com/office/drawing/2014/main" id="{CD32FABD-F830-29DC-C304-896A487A3B9F}"/>
                          </a:ext>
                        </a:extLst>
                      </p:cNvPr>
                      <p:cNvPicPr/>
                      <p:nvPr/>
                    </p:nvPicPr>
                    <p:blipFill>
                      <a:blip r:embed="rId4"/>
                      <a:stretch>
                        <a:fillRect/>
                      </a:stretch>
                    </p:blipFill>
                    <p:spPr>
                      <a:xfrm>
                        <a:off x="1029906" y="2534371"/>
                        <a:ext cx="3193368" cy="2309091"/>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C0EB50F7-4595-CC0F-BC82-3880351AE48D}"/>
              </a:ext>
            </a:extLst>
          </p:cNvPr>
          <p:cNvGraphicFramePr>
            <a:graphicFrameLocks noChangeAspect="1"/>
          </p:cNvGraphicFramePr>
          <p:nvPr/>
        </p:nvGraphicFramePr>
        <p:xfrm>
          <a:off x="5169599" y="300037"/>
          <a:ext cx="3800475" cy="4543425"/>
        </p:xfrm>
        <a:graphic>
          <a:graphicData uri="http://schemas.openxmlformats.org/presentationml/2006/ole">
            <mc:AlternateContent xmlns:mc="http://schemas.openxmlformats.org/markup-compatibility/2006">
              <mc:Choice xmlns:v="urn:schemas-microsoft-com:vml" Requires="v">
                <p:oleObj r:id="rId5" imgW="5041080" imgH="6044400" progId="">
                  <p:embed/>
                </p:oleObj>
              </mc:Choice>
              <mc:Fallback>
                <p:oleObj r:id="rId5" imgW="5041080" imgH="6044400" progId="">
                  <p:embed/>
                  <p:pic>
                    <p:nvPicPr>
                      <p:cNvPr id="3" name="Object 2">
                        <a:extLst>
                          <a:ext uri="{FF2B5EF4-FFF2-40B4-BE49-F238E27FC236}">
                            <a16:creationId xmlns:a16="http://schemas.microsoft.com/office/drawing/2014/main" id="{C0EB50F7-4595-CC0F-BC82-3880351AE48D}"/>
                          </a:ext>
                        </a:extLst>
                      </p:cNvPr>
                      <p:cNvPicPr/>
                      <p:nvPr/>
                    </p:nvPicPr>
                    <p:blipFill>
                      <a:blip r:embed="rId6"/>
                      <a:stretch>
                        <a:fillRect/>
                      </a:stretch>
                    </p:blipFill>
                    <p:spPr>
                      <a:xfrm>
                        <a:off x="5169599" y="300037"/>
                        <a:ext cx="3800475" cy="4543425"/>
                      </a:xfrm>
                      <a:prstGeom prst="rect">
                        <a:avLst/>
                      </a:prstGeom>
                    </p:spPr>
                  </p:pic>
                </p:oleObj>
              </mc:Fallback>
            </mc:AlternateContent>
          </a:graphicData>
        </a:graphic>
      </p:graphicFrame>
      <p:sp>
        <p:nvSpPr>
          <p:cNvPr id="171" name="Google Shape;171;p34"/>
          <p:cNvSpPr txBox="1">
            <a:spLocks noGrp="1"/>
          </p:cNvSpPr>
          <p:nvPr>
            <p:ph type="title"/>
          </p:nvPr>
        </p:nvSpPr>
        <p:spPr>
          <a:xfrm>
            <a:off x="311700" y="33221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Editor UI Overview</a:t>
            </a:r>
            <a:endParaRPr dirty="0"/>
          </a:p>
        </p:txBody>
      </p:sp>
      <p:sp>
        <p:nvSpPr>
          <p:cNvPr id="9" name="TextBox 8">
            <a:extLst>
              <a:ext uri="{FF2B5EF4-FFF2-40B4-BE49-F238E27FC236}">
                <a16:creationId xmlns:a16="http://schemas.microsoft.com/office/drawing/2014/main" id="{640B8997-7F34-4198-8484-2386889DA59C}"/>
              </a:ext>
            </a:extLst>
          </p:cNvPr>
          <p:cNvSpPr txBox="1"/>
          <p:nvPr/>
        </p:nvSpPr>
        <p:spPr>
          <a:xfrm>
            <a:off x="187376" y="1311480"/>
            <a:ext cx="4953584" cy="95410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At any point in development, you can use the Play-In-Editor [PIE] button to test your application.</a:t>
            </a:r>
          </a:p>
          <a:p>
            <a:endParaRPr lang="en-US"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marL="285750" indent="-285750">
              <a:buClr>
                <a:schemeClr val="bg1"/>
              </a:buClr>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Alternatively, you can use the keyboard shortcut: Alt + P.</a:t>
            </a:r>
          </a:p>
        </p:txBody>
      </p:sp>
      <p:sp>
        <p:nvSpPr>
          <p:cNvPr id="2" name="Rectangle 1">
            <a:extLst>
              <a:ext uri="{FF2B5EF4-FFF2-40B4-BE49-F238E27FC236}">
                <a16:creationId xmlns:a16="http://schemas.microsoft.com/office/drawing/2014/main" id="{30A53DD2-5E44-47F3-B32C-392DF6D306A5}"/>
              </a:ext>
            </a:extLst>
          </p:cNvPr>
          <p:cNvSpPr/>
          <p:nvPr/>
        </p:nvSpPr>
        <p:spPr>
          <a:xfrm>
            <a:off x="6377200" y="352685"/>
            <a:ext cx="172000" cy="244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940002-D079-4033-8D54-C0DA9CA77338}"/>
              </a:ext>
            </a:extLst>
          </p:cNvPr>
          <p:cNvSpPr/>
          <p:nvPr/>
        </p:nvSpPr>
        <p:spPr>
          <a:xfrm>
            <a:off x="1566960" y="4435117"/>
            <a:ext cx="1082295" cy="2709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6F5CE2-356E-46F1-9A6E-B6196C6E80D2}"/>
              </a:ext>
            </a:extLst>
          </p:cNvPr>
          <p:cNvSpPr/>
          <p:nvPr/>
        </p:nvSpPr>
        <p:spPr>
          <a:xfrm>
            <a:off x="6349174" y="650875"/>
            <a:ext cx="2543175" cy="15525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922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59"/>
          <p:cNvPicPr preferRelativeResize="0">
            <a:picLocks noGrp="1"/>
          </p:cNvPicPr>
          <p:nvPr>
            <p:ph type="pic" idx="2"/>
          </p:nvPr>
        </p:nvPicPr>
        <p:blipFill rotWithShape="1">
          <a:blip r:embed="rId3">
            <a:alphaModFix/>
          </a:blip>
          <a:srcRect l="79" r="79"/>
          <a:stretch/>
        </p:blipFill>
        <p:spPr>
          <a:xfrm>
            <a:off x="0" y="-4125"/>
            <a:ext cx="9144005" cy="5151749"/>
          </a:xfrm>
          <a:prstGeom prst="rect">
            <a:avLst/>
          </a:prstGeom>
        </p:spPr>
      </p:pic>
      <p:sp>
        <p:nvSpPr>
          <p:cNvPr id="402" name="Google Shape;402;p59"/>
          <p:cNvSpPr/>
          <p:nvPr/>
        </p:nvSpPr>
        <p:spPr>
          <a:xfrm>
            <a:off x="0" y="444"/>
            <a:ext cx="9144000" cy="5142600"/>
          </a:xfrm>
          <a:prstGeom prst="rect">
            <a:avLst/>
          </a:prstGeom>
          <a:gradFill>
            <a:gsLst>
              <a:gs pos="0">
                <a:srgbClr val="000000">
                  <a:alpha val="0"/>
                </a:srgbClr>
              </a:gs>
              <a:gs pos="58000">
                <a:srgbClr val="000000">
                  <a:alpha val="0"/>
                </a:srgbClr>
              </a:gs>
              <a:gs pos="100000">
                <a:schemeClr val="dk1"/>
              </a:gs>
            </a:gsLst>
            <a:lin ang="8100019"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3" name="Google Shape;403;p59"/>
          <p:cNvSpPr txBox="1">
            <a:spLocks noGrp="1"/>
          </p:cNvSpPr>
          <p:nvPr>
            <p:ph type="title"/>
          </p:nvPr>
        </p:nvSpPr>
        <p:spPr>
          <a:xfrm>
            <a:off x="457200" y="3426838"/>
            <a:ext cx="5252700" cy="137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Actors</a:t>
            </a:r>
            <a:endParaRPr sz="4800" dirty="0"/>
          </a:p>
        </p:txBody>
      </p:sp>
      <p:sp>
        <p:nvSpPr>
          <p:cNvPr id="404" name="Google Shape;404;p59"/>
          <p:cNvSpPr txBox="1">
            <a:spLocks noGrp="1"/>
          </p:cNvSpPr>
          <p:nvPr>
            <p:ph type="subTitle" idx="1"/>
          </p:nvPr>
        </p:nvSpPr>
        <p:spPr>
          <a:xfrm>
            <a:off x="457200" y="3111917"/>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chemeClr val="accent1"/>
                </a:solidFill>
              </a:rPr>
              <a:t>Unreal Engine v5.2 </a:t>
            </a:r>
            <a:endParaRPr dirty="0">
              <a:solidFill>
                <a:schemeClr val="accent1"/>
              </a:solidFill>
            </a:endParaRPr>
          </a:p>
        </p:txBody>
      </p:sp>
      <p:sp>
        <p:nvSpPr>
          <p:cNvPr id="405" name="Google Shape;405;p59"/>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Courtesy of Gameloft Brisbane</a:t>
            </a:r>
            <a:endParaRPr sz="600">
              <a:solidFill>
                <a:srgbClr val="FFFFFF"/>
              </a:solidFill>
              <a:latin typeface="Inter Light"/>
              <a:ea typeface="Inter Light"/>
              <a:cs typeface="Inter Light"/>
              <a:sym typeface="Inter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82038" y="295395"/>
            <a:ext cx="378072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Actors</a:t>
            </a:r>
            <a:endParaRPr dirty="0"/>
          </a:p>
        </p:txBody>
      </p:sp>
      <p:grpSp>
        <p:nvGrpSpPr>
          <p:cNvPr id="7" name="Group 6">
            <a:extLst>
              <a:ext uri="{FF2B5EF4-FFF2-40B4-BE49-F238E27FC236}">
                <a16:creationId xmlns:a16="http://schemas.microsoft.com/office/drawing/2014/main" id="{4E64F1EC-CF2D-4FDC-91D4-E02E21D1ACC5}"/>
              </a:ext>
            </a:extLst>
          </p:cNvPr>
          <p:cNvGrpSpPr/>
          <p:nvPr/>
        </p:nvGrpSpPr>
        <p:grpSpPr>
          <a:xfrm>
            <a:off x="1535404" y="958234"/>
            <a:ext cx="3780720" cy="3747501"/>
            <a:chOff x="5102319" y="581745"/>
            <a:chExt cx="3875148" cy="3841098"/>
          </a:xfrm>
        </p:grpSpPr>
        <p:graphicFrame>
          <p:nvGraphicFramePr>
            <p:cNvPr id="2" name="Object 1">
              <a:extLst>
                <a:ext uri="{FF2B5EF4-FFF2-40B4-BE49-F238E27FC236}">
                  <a16:creationId xmlns:a16="http://schemas.microsoft.com/office/drawing/2014/main" id="{795A21F0-5D68-482A-B4FE-57D196F157F4}"/>
                </a:ext>
              </a:extLst>
            </p:cNvPr>
            <p:cNvGraphicFramePr>
              <a:graphicFrameLocks noChangeAspect="1"/>
            </p:cNvGraphicFramePr>
            <p:nvPr/>
          </p:nvGraphicFramePr>
          <p:xfrm>
            <a:off x="5115821" y="581745"/>
            <a:ext cx="1253478" cy="1253478"/>
          </p:xfrm>
          <a:graphic>
            <a:graphicData uri="http://schemas.openxmlformats.org/presentationml/2006/ole">
              <mc:AlternateContent xmlns:mc="http://schemas.openxmlformats.org/markup-compatibility/2006">
                <mc:Choice xmlns:v="urn:schemas-microsoft-com:vml" Requires="v">
                  <p:oleObj r:id="rId3" imgW="3250440" imgH="3250440" progId="">
                    <p:embed/>
                  </p:oleObj>
                </mc:Choice>
                <mc:Fallback>
                  <p:oleObj r:id="rId3" imgW="3250440" imgH="3250440" progId="">
                    <p:embed/>
                    <p:pic>
                      <p:nvPicPr>
                        <p:cNvPr id="2" name="Object 1">
                          <a:extLst>
                            <a:ext uri="{FF2B5EF4-FFF2-40B4-BE49-F238E27FC236}">
                              <a16:creationId xmlns:a16="http://schemas.microsoft.com/office/drawing/2014/main" id="{795A21F0-5D68-482A-B4FE-57D196F157F4}"/>
                            </a:ext>
                          </a:extLst>
                        </p:cNvPr>
                        <p:cNvPicPr/>
                        <p:nvPr/>
                      </p:nvPicPr>
                      <p:blipFill>
                        <a:blip r:embed="rId4"/>
                        <a:stretch>
                          <a:fillRect/>
                        </a:stretch>
                      </p:blipFill>
                      <p:spPr>
                        <a:xfrm>
                          <a:off x="5115821" y="581745"/>
                          <a:ext cx="1253478" cy="125347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5E935C5E-BE28-448F-86A1-06158A32C8C3}"/>
                </a:ext>
              </a:extLst>
            </p:cNvPr>
            <p:cNvGraphicFramePr>
              <a:graphicFrameLocks noChangeAspect="1"/>
            </p:cNvGraphicFramePr>
            <p:nvPr/>
          </p:nvGraphicFramePr>
          <p:xfrm>
            <a:off x="6419905" y="581745"/>
            <a:ext cx="1253478" cy="1253478"/>
          </p:xfrm>
          <a:graphic>
            <a:graphicData uri="http://schemas.openxmlformats.org/presentationml/2006/ole">
              <mc:AlternateContent xmlns:mc="http://schemas.openxmlformats.org/markup-compatibility/2006">
                <mc:Choice xmlns:v="urn:schemas-microsoft-com:vml" Requires="v">
                  <p:oleObj r:id="rId5" imgW="3250440" imgH="3250440" progId="">
                    <p:embed/>
                  </p:oleObj>
                </mc:Choice>
                <mc:Fallback>
                  <p:oleObj r:id="rId5" imgW="3250440" imgH="3250440" progId="">
                    <p:embed/>
                    <p:pic>
                      <p:nvPicPr>
                        <p:cNvPr id="4" name="Object 3">
                          <a:extLst>
                            <a:ext uri="{FF2B5EF4-FFF2-40B4-BE49-F238E27FC236}">
                              <a16:creationId xmlns:a16="http://schemas.microsoft.com/office/drawing/2014/main" id="{5E935C5E-BE28-448F-86A1-06158A32C8C3}"/>
                            </a:ext>
                          </a:extLst>
                        </p:cNvPr>
                        <p:cNvPicPr/>
                        <p:nvPr/>
                      </p:nvPicPr>
                      <p:blipFill>
                        <a:blip r:embed="rId6"/>
                        <a:stretch>
                          <a:fillRect/>
                        </a:stretch>
                      </p:blipFill>
                      <p:spPr>
                        <a:xfrm>
                          <a:off x="6419905" y="581745"/>
                          <a:ext cx="1253478" cy="125347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0F2A0649-F4A0-43F2-A000-F9C5E8CC8E3C}"/>
                </a:ext>
              </a:extLst>
            </p:cNvPr>
            <p:cNvGraphicFramePr>
              <a:graphicFrameLocks noChangeAspect="1"/>
            </p:cNvGraphicFramePr>
            <p:nvPr/>
          </p:nvGraphicFramePr>
          <p:xfrm>
            <a:off x="7723989" y="581745"/>
            <a:ext cx="1253478" cy="1253478"/>
          </p:xfrm>
          <a:graphic>
            <a:graphicData uri="http://schemas.openxmlformats.org/presentationml/2006/ole">
              <mc:AlternateContent xmlns:mc="http://schemas.openxmlformats.org/markup-compatibility/2006">
                <mc:Choice xmlns:v="urn:schemas-microsoft-com:vml" Requires="v">
                  <p:oleObj r:id="rId7" imgW="3250440" imgH="3250440" progId="">
                    <p:embed/>
                  </p:oleObj>
                </mc:Choice>
                <mc:Fallback>
                  <p:oleObj r:id="rId7" imgW="3250440" imgH="3250440" progId="">
                    <p:embed/>
                    <p:pic>
                      <p:nvPicPr>
                        <p:cNvPr id="5" name="Object 4">
                          <a:extLst>
                            <a:ext uri="{FF2B5EF4-FFF2-40B4-BE49-F238E27FC236}">
                              <a16:creationId xmlns:a16="http://schemas.microsoft.com/office/drawing/2014/main" id="{0F2A0649-F4A0-43F2-A000-F9C5E8CC8E3C}"/>
                            </a:ext>
                          </a:extLst>
                        </p:cNvPr>
                        <p:cNvPicPr/>
                        <p:nvPr/>
                      </p:nvPicPr>
                      <p:blipFill>
                        <a:blip r:embed="rId8"/>
                        <a:stretch>
                          <a:fillRect/>
                        </a:stretch>
                      </p:blipFill>
                      <p:spPr>
                        <a:xfrm>
                          <a:off x="7723989" y="581745"/>
                          <a:ext cx="1253478" cy="125347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7A509C6-C31D-4414-8CA1-B114A7663942}"/>
                </a:ext>
              </a:extLst>
            </p:cNvPr>
            <p:cNvGraphicFramePr>
              <a:graphicFrameLocks noChangeAspect="1"/>
            </p:cNvGraphicFramePr>
            <p:nvPr/>
          </p:nvGraphicFramePr>
          <p:xfrm>
            <a:off x="5102319" y="1875555"/>
            <a:ext cx="1273374" cy="1253478"/>
          </p:xfrm>
          <a:graphic>
            <a:graphicData uri="http://schemas.openxmlformats.org/presentationml/2006/ole">
              <mc:AlternateContent xmlns:mc="http://schemas.openxmlformats.org/markup-compatibility/2006">
                <mc:Choice xmlns:v="urn:schemas-microsoft-com:vml" Requires="v">
                  <p:oleObj r:id="rId9" imgW="3250440" imgH="3199680" progId="">
                    <p:embed/>
                  </p:oleObj>
                </mc:Choice>
                <mc:Fallback>
                  <p:oleObj r:id="rId9" imgW="3250440" imgH="3199680" progId="">
                    <p:embed/>
                    <p:pic>
                      <p:nvPicPr>
                        <p:cNvPr id="6" name="Object 5">
                          <a:extLst>
                            <a:ext uri="{FF2B5EF4-FFF2-40B4-BE49-F238E27FC236}">
                              <a16:creationId xmlns:a16="http://schemas.microsoft.com/office/drawing/2014/main" id="{C7A509C6-C31D-4414-8CA1-B114A7663942}"/>
                            </a:ext>
                          </a:extLst>
                        </p:cNvPr>
                        <p:cNvPicPr/>
                        <p:nvPr/>
                      </p:nvPicPr>
                      <p:blipFill>
                        <a:blip r:embed="rId10"/>
                        <a:stretch>
                          <a:fillRect/>
                        </a:stretch>
                      </p:blipFill>
                      <p:spPr>
                        <a:xfrm>
                          <a:off x="5102319" y="1875555"/>
                          <a:ext cx="1273374" cy="125347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3812BF9-1D82-47A5-A4AD-8B9230DD82BF}"/>
                </a:ext>
              </a:extLst>
            </p:cNvPr>
            <p:cNvGraphicFramePr>
              <a:graphicFrameLocks noChangeAspect="1"/>
            </p:cNvGraphicFramePr>
            <p:nvPr/>
          </p:nvGraphicFramePr>
          <p:xfrm>
            <a:off x="6414931" y="1875555"/>
            <a:ext cx="1253478" cy="1253478"/>
          </p:xfrm>
          <a:graphic>
            <a:graphicData uri="http://schemas.openxmlformats.org/presentationml/2006/ole">
              <mc:AlternateContent xmlns:mc="http://schemas.openxmlformats.org/markup-compatibility/2006">
                <mc:Choice xmlns:v="urn:schemas-microsoft-com:vml" Requires="v">
                  <p:oleObj r:id="rId11" imgW="3250440" imgH="3250440" progId="">
                    <p:embed/>
                  </p:oleObj>
                </mc:Choice>
                <mc:Fallback>
                  <p:oleObj r:id="rId11" imgW="3250440" imgH="3250440" progId="">
                    <p:embed/>
                    <p:pic>
                      <p:nvPicPr>
                        <p:cNvPr id="8" name="Object 7">
                          <a:extLst>
                            <a:ext uri="{FF2B5EF4-FFF2-40B4-BE49-F238E27FC236}">
                              <a16:creationId xmlns:a16="http://schemas.microsoft.com/office/drawing/2014/main" id="{83812BF9-1D82-47A5-A4AD-8B9230DD82BF}"/>
                            </a:ext>
                          </a:extLst>
                        </p:cNvPr>
                        <p:cNvPicPr/>
                        <p:nvPr/>
                      </p:nvPicPr>
                      <p:blipFill>
                        <a:blip r:embed="rId12"/>
                        <a:stretch>
                          <a:fillRect/>
                        </a:stretch>
                      </p:blipFill>
                      <p:spPr>
                        <a:xfrm>
                          <a:off x="6414931" y="1875555"/>
                          <a:ext cx="1253478" cy="1253478"/>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062BEA77-2D4B-4EA5-8DA3-72428BB97872}"/>
                </a:ext>
              </a:extLst>
            </p:cNvPr>
            <p:cNvGraphicFramePr>
              <a:graphicFrameLocks noChangeAspect="1"/>
            </p:cNvGraphicFramePr>
            <p:nvPr/>
          </p:nvGraphicFramePr>
          <p:xfrm>
            <a:off x="7723989" y="1875555"/>
            <a:ext cx="1253478" cy="1253478"/>
          </p:xfrm>
          <a:graphic>
            <a:graphicData uri="http://schemas.openxmlformats.org/presentationml/2006/ole">
              <mc:AlternateContent xmlns:mc="http://schemas.openxmlformats.org/markup-compatibility/2006">
                <mc:Choice xmlns:v="urn:schemas-microsoft-com:vml" Requires="v">
                  <p:oleObj r:id="rId13" imgW="3250440" imgH="3250440" progId="">
                    <p:embed/>
                  </p:oleObj>
                </mc:Choice>
                <mc:Fallback>
                  <p:oleObj r:id="rId13" imgW="3250440" imgH="3250440" progId="">
                    <p:embed/>
                    <p:pic>
                      <p:nvPicPr>
                        <p:cNvPr id="11" name="Object 10">
                          <a:extLst>
                            <a:ext uri="{FF2B5EF4-FFF2-40B4-BE49-F238E27FC236}">
                              <a16:creationId xmlns:a16="http://schemas.microsoft.com/office/drawing/2014/main" id="{062BEA77-2D4B-4EA5-8DA3-72428BB97872}"/>
                            </a:ext>
                          </a:extLst>
                        </p:cNvPr>
                        <p:cNvPicPr/>
                        <p:nvPr/>
                      </p:nvPicPr>
                      <p:blipFill>
                        <a:blip r:embed="rId14"/>
                        <a:stretch>
                          <a:fillRect/>
                        </a:stretch>
                      </p:blipFill>
                      <p:spPr>
                        <a:xfrm>
                          <a:off x="7723989" y="1875555"/>
                          <a:ext cx="1253478" cy="1253478"/>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ADDE5FB2-422E-47B2-A448-F7EEDF3F5B30}"/>
                </a:ext>
              </a:extLst>
            </p:cNvPr>
            <p:cNvGraphicFramePr>
              <a:graphicFrameLocks noChangeAspect="1"/>
            </p:cNvGraphicFramePr>
            <p:nvPr/>
          </p:nvGraphicFramePr>
          <p:xfrm>
            <a:off x="5102319" y="3169365"/>
            <a:ext cx="1253478" cy="1253478"/>
          </p:xfrm>
          <a:graphic>
            <a:graphicData uri="http://schemas.openxmlformats.org/presentationml/2006/ole">
              <mc:AlternateContent xmlns:mc="http://schemas.openxmlformats.org/markup-compatibility/2006">
                <mc:Choice xmlns:v="urn:schemas-microsoft-com:vml" Requires="v">
                  <p:oleObj r:id="rId15" imgW="3250440" imgH="3250440" progId="">
                    <p:embed/>
                  </p:oleObj>
                </mc:Choice>
                <mc:Fallback>
                  <p:oleObj r:id="rId15" imgW="3250440" imgH="3250440" progId="">
                    <p:embed/>
                    <p:pic>
                      <p:nvPicPr>
                        <p:cNvPr id="12" name="Object 11">
                          <a:extLst>
                            <a:ext uri="{FF2B5EF4-FFF2-40B4-BE49-F238E27FC236}">
                              <a16:creationId xmlns:a16="http://schemas.microsoft.com/office/drawing/2014/main" id="{ADDE5FB2-422E-47B2-A448-F7EEDF3F5B30}"/>
                            </a:ext>
                          </a:extLst>
                        </p:cNvPr>
                        <p:cNvPicPr/>
                        <p:nvPr/>
                      </p:nvPicPr>
                      <p:blipFill>
                        <a:blip r:embed="rId16"/>
                        <a:stretch>
                          <a:fillRect/>
                        </a:stretch>
                      </p:blipFill>
                      <p:spPr>
                        <a:xfrm>
                          <a:off x="5102319" y="3169365"/>
                          <a:ext cx="1253478" cy="1253478"/>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A83D90E8-4D9E-4076-BAEC-83AE898F640A}"/>
                </a:ext>
              </a:extLst>
            </p:cNvPr>
            <p:cNvGraphicFramePr>
              <a:graphicFrameLocks noChangeAspect="1"/>
            </p:cNvGraphicFramePr>
            <p:nvPr/>
          </p:nvGraphicFramePr>
          <p:xfrm>
            <a:off x="6414931" y="3169365"/>
            <a:ext cx="1253478" cy="1253478"/>
          </p:xfrm>
          <a:graphic>
            <a:graphicData uri="http://schemas.openxmlformats.org/presentationml/2006/ole">
              <mc:AlternateContent xmlns:mc="http://schemas.openxmlformats.org/markup-compatibility/2006">
                <mc:Choice xmlns:v="urn:schemas-microsoft-com:vml" Requires="v">
                  <p:oleObj r:id="rId17" imgW="3250440" imgH="3250440" progId="">
                    <p:embed/>
                  </p:oleObj>
                </mc:Choice>
                <mc:Fallback>
                  <p:oleObj r:id="rId17" imgW="3250440" imgH="3250440" progId="">
                    <p:embed/>
                    <p:pic>
                      <p:nvPicPr>
                        <p:cNvPr id="13" name="Object 12">
                          <a:extLst>
                            <a:ext uri="{FF2B5EF4-FFF2-40B4-BE49-F238E27FC236}">
                              <a16:creationId xmlns:a16="http://schemas.microsoft.com/office/drawing/2014/main" id="{A83D90E8-4D9E-4076-BAEC-83AE898F640A}"/>
                            </a:ext>
                          </a:extLst>
                        </p:cNvPr>
                        <p:cNvPicPr/>
                        <p:nvPr/>
                      </p:nvPicPr>
                      <p:blipFill>
                        <a:blip r:embed="rId18"/>
                        <a:stretch>
                          <a:fillRect/>
                        </a:stretch>
                      </p:blipFill>
                      <p:spPr>
                        <a:xfrm>
                          <a:off x="6414931" y="3169365"/>
                          <a:ext cx="1253478" cy="1253478"/>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32EC02B7-CDB5-4AD7-85F8-14CE79281252}"/>
                </a:ext>
              </a:extLst>
            </p:cNvPr>
            <p:cNvGraphicFramePr>
              <a:graphicFrameLocks noChangeAspect="1"/>
            </p:cNvGraphicFramePr>
            <p:nvPr/>
          </p:nvGraphicFramePr>
          <p:xfrm>
            <a:off x="7723989" y="3169365"/>
            <a:ext cx="1253478" cy="1253478"/>
          </p:xfrm>
          <a:graphic>
            <a:graphicData uri="http://schemas.openxmlformats.org/presentationml/2006/ole">
              <mc:AlternateContent xmlns:mc="http://schemas.openxmlformats.org/markup-compatibility/2006">
                <mc:Choice xmlns:v="urn:schemas-microsoft-com:vml" Requires="v">
                  <p:oleObj r:id="rId19" imgW="3250440" imgH="3250440" progId="">
                    <p:embed/>
                  </p:oleObj>
                </mc:Choice>
                <mc:Fallback>
                  <p:oleObj r:id="rId19" imgW="3250440" imgH="3250440" progId="">
                    <p:embed/>
                    <p:pic>
                      <p:nvPicPr>
                        <p:cNvPr id="14" name="Object 13">
                          <a:extLst>
                            <a:ext uri="{FF2B5EF4-FFF2-40B4-BE49-F238E27FC236}">
                              <a16:creationId xmlns:a16="http://schemas.microsoft.com/office/drawing/2014/main" id="{32EC02B7-CDB5-4AD7-85F8-14CE79281252}"/>
                            </a:ext>
                          </a:extLst>
                        </p:cNvPr>
                        <p:cNvPicPr/>
                        <p:nvPr/>
                      </p:nvPicPr>
                      <p:blipFill>
                        <a:blip r:embed="rId20"/>
                        <a:stretch>
                          <a:fillRect/>
                        </a:stretch>
                      </p:blipFill>
                      <p:spPr>
                        <a:xfrm>
                          <a:off x="7723989" y="3169365"/>
                          <a:ext cx="1253478" cy="1253478"/>
                        </a:xfrm>
                        <a:prstGeom prst="rect">
                          <a:avLst/>
                        </a:prstGeom>
                      </p:spPr>
                    </p:pic>
                  </p:oleObj>
                </mc:Fallback>
              </mc:AlternateContent>
            </a:graphicData>
          </a:graphic>
        </p:graphicFrame>
      </p:grpSp>
      <p:graphicFrame>
        <p:nvGraphicFramePr>
          <p:cNvPr id="19" name="Object 18">
            <a:extLst>
              <a:ext uri="{FF2B5EF4-FFF2-40B4-BE49-F238E27FC236}">
                <a16:creationId xmlns:a16="http://schemas.microsoft.com/office/drawing/2014/main" id="{0A98B33A-1668-6F30-767A-B73BE147AFA8}"/>
              </a:ext>
            </a:extLst>
          </p:cNvPr>
          <p:cNvGraphicFramePr>
            <a:graphicFrameLocks noChangeAspect="1"/>
          </p:cNvGraphicFramePr>
          <p:nvPr/>
        </p:nvGraphicFramePr>
        <p:xfrm>
          <a:off x="6514137" y="958234"/>
          <a:ext cx="1730170" cy="3747501"/>
        </p:xfrm>
        <a:graphic>
          <a:graphicData uri="http://schemas.openxmlformats.org/presentationml/2006/ole">
            <mc:AlternateContent xmlns:mc="http://schemas.openxmlformats.org/markup-compatibility/2006">
              <mc:Choice xmlns:v="urn:schemas-microsoft-com:vml" Requires="v">
                <p:oleObj r:id="rId21" imgW="2285640" imgH="4952160" progId="">
                  <p:embed/>
                </p:oleObj>
              </mc:Choice>
              <mc:Fallback>
                <p:oleObj r:id="rId21" imgW="2285640" imgH="4952160" progId="">
                  <p:embed/>
                  <p:pic>
                    <p:nvPicPr>
                      <p:cNvPr id="19" name="Object 18">
                        <a:extLst>
                          <a:ext uri="{FF2B5EF4-FFF2-40B4-BE49-F238E27FC236}">
                            <a16:creationId xmlns:a16="http://schemas.microsoft.com/office/drawing/2014/main" id="{0A98B33A-1668-6F30-767A-B73BE147AFA8}"/>
                          </a:ext>
                        </a:extLst>
                      </p:cNvPr>
                      <p:cNvPicPr/>
                      <p:nvPr/>
                    </p:nvPicPr>
                    <p:blipFill>
                      <a:blip r:embed="rId22"/>
                      <a:stretch>
                        <a:fillRect/>
                      </a:stretch>
                    </p:blipFill>
                    <p:spPr>
                      <a:xfrm>
                        <a:off x="6514137" y="958234"/>
                        <a:ext cx="1730170" cy="3747501"/>
                      </a:xfrm>
                      <a:prstGeom prst="rect">
                        <a:avLst/>
                      </a:prstGeom>
                    </p:spPr>
                  </p:pic>
                </p:oleObj>
              </mc:Fallback>
            </mc:AlternateContent>
          </a:graphicData>
        </a:graphic>
      </p:graphicFrame>
    </p:spTree>
    <p:extLst>
      <p:ext uri="{BB962C8B-B14F-4D97-AF65-F5344CB8AC3E}">
        <p14:creationId xmlns:p14="http://schemas.microsoft.com/office/powerpoint/2010/main" val="142324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4"/>
          <p:cNvPicPr preferRelativeResize="0">
            <a:picLocks noGrp="1"/>
          </p:cNvPicPr>
          <p:nvPr>
            <p:ph type="pic" idx="2"/>
          </p:nvPr>
        </p:nvPicPr>
        <p:blipFill rotWithShape="1">
          <a:blip r:embed="rId3">
            <a:alphaModFix/>
          </a:blip>
          <a:srcRect l="79" r="79"/>
          <a:stretch/>
        </p:blipFill>
        <p:spPr>
          <a:xfrm>
            <a:off x="0" y="-4125"/>
            <a:ext cx="9144003" cy="5151750"/>
          </a:xfrm>
          <a:prstGeom prst="rect">
            <a:avLst/>
          </a:prstGeom>
        </p:spPr>
      </p:pic>
      <p:sp>
        <p:nvSpPr>
          <p:cNvPr id="357" name="Google Shape;357;p54"/>
          <p:cNvSpPr/>
          <p:nvPr/>
        </p:nvSpPr>
        <p:spPr>
          <a:xfrm>
            <a:off x="575" y="25"/>
            <a:ext cx="6926100" cy="5143500"/>
          </a:xfrm>
          <a:prstGeom prst="rect">
            <a:avLst/>
          </a:prstGeom>
          <a:gradFill>
            <a:gsLst>
              <a:gs pos="0">
                <a:srgbClr val="000000">
                  <a:alpha val="0"/>
                </a:srgbClr>
              </a:gs>
              <a:gs pos="37000">
                <a:srgbClr val="000000">
                  <a:alpha val="0"/>
                </a:srgbClr>
              </a:gs>
              <a:gs pos="100000">
                <a:srgbClr val="000000"/>
              </a:gs>
            </a:gsLst>
            <a:lin ang="1080140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8" name="Google Shape;358;p54"/>
          <p:cNvSpPr txBox="1">
            <a:spLocks noGrp="1"/>
          </p:cNvSpPr>
          <p:nvPr>
            <p:ph type="title"/>
          </p:nvPr>
        </p:nvSpPr>
        <p:spPr>
          <a:xfrm>
            <a:off x="457200" y="3529563"/>
            <a:ext cx="5252700" cy="137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Tools &amp; Features</a:t>
            </a:r>
            <a:endParaRPr sz="4800" dirty="0"/>
          </a:p>
        </p:txBody>
      </p:sp>
      <p:sp>
        <p:nvSpPr>
          <p:cNvPr id="359" name="Google Shape;359;p54"/>
          <p:cNvSpPr txBox="1">
            <a:spLocks noGrp="1"/>
          </p:cNvSpPr>
          <p:nvPr>
            <p:ph type="subTitle" idx="1"/>
          </p:nvPr>
        </p:nvSpPr>
        <p:spPr>
          <a:xfrm>
            <a:off x="457200" y="3214642"/>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chemeClr val="accent1"/>
                </a:solidFill>
              </a:rPr>
              <a:t>Unreal Engine v 5.2</a:t>
            </a:r>
            <a:endParaRPr dirty="0">
              <a:solidFill>
                <a:schemeClr val="accent1"/>
              </a:solidFill>
            </a:endParaRPr>
          </a:p>
        </p:txBody>
      </p:sp>
      <p:sp>
        <p:nvSpPr>
          <p:cNvPr id="360" name="Google Shape;360;p54"/>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Image courtesy of Game Science</a:t>
            </a:r>
            <a:endParaRPr sz="600">
              <a:solidFill>
                <a:srgbClr val="FFFFFF"/>
              </a:solidFill>
              <a:latin typeface="Inter Light"/>
              <a:ea typeface="Inter Light"/>
              <a:cs typeface="Inter Light"/>
              <a:sym typeface="Inter Light"/>
            </a:endParaRPr>
          </a:p>
        </p:txBody>
      </p:sp>
    </p:spTree>
    <p:extLst>
      <p:ext uri="{BB962C8B-B14F-4D97-AF65-F5344CB8AC3E}">
        <p14:creationId xmlns:p14="http://schemas.microsoft.com/office/powerpoint/2010/main" val="920106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Lighting Tools</a:t>
            </a:r>
            <a:endParaRPr dirty="0"/>
          </a:p>
        </p:txBody>
      </p:sp>
      <p:graphicFrame>
        <p:nvGraphicFramePr>
          <p:cNvPr id="10" name="Object 9">
            <a:extLst>
              <a:ext uri="{FF2B5EF4-FFF2-40B4-BE49-F238E27FC236}">
                <a16:creationId xmlns:a16="http://schemas.microsoft.com/office/drawing/2014/main" id="{6CE1F2A5-C761-4FDE-BA47-C17E83DF002C}"/>
              </a:ext>
            </a:extLst>
          </p:cNvPr>
          <p:cNvGraphicFramePr>
            <a:graphicFrameLocks noChangeAspect="1"/>
          </p:cNvGraphicFramePr>
          <p:nvPr/>
        </p:nvGraphicFramePr>
        <p:xfrm>
          <a:off x="1524000" y="1035050"/>
          <a:ext cx="6096000" cy="3073400"/>
        </p:xfrm>
        <a:graphic>
          <a:graphicData uri="http://schemas.openxmlformats.org/presentationml/2006/ole">
            <mc:AlternateContent xmlns:mc="http://schemas.openxmlformats.org/markup-compatibility/2006">
              <mc:Choice xmlns:v="urn:schemas-microsoft-com:vml" Requires="v">
                <p:oleObj r:id="rId3" imgW="20317320" imgH="10272960" progId="">
                  <p:embed/>
                </p:oleObj>
              </mc:Choice>
              <mc:Fallback>
                <p:oleObj r:id="rId3" imgW="20317320" imgH="10272960" progId="">
                  <p:embed/>
                  <p:pic>
                    <p:nvPicPr>
                      <p:cNvPr id="10" name="Object 9">
                        <a:extLst>
                          <a:ext uri="{FF2B5EF4-FFF2-40B4-BE49-F238E27FC236}">
                            <a16:creationId xmlns:a16="http://schemas.microsoft.com/office/drawing/2014/main" id="{6CE1F2A5-C761-4FDE-BA47-C17E83DF002C}"/>
                          </a:ext>
                        </a:extLst>
                      </p:cNvPr>
                      <p:cNvPicPr/>
                      <p:nvPr/>
                    </p:nvPicPr>
                    <p:blipFill>
                      <a:blip r:embed="rId4"/>
                      <a:stretch>
                        <a:fillRect/>
                      </a:stretch>
                    </p:blipFill>
                    <p:spPr>
                      <a:xfrm>
                        <a:off x="1524000" y="1035050"/>
                        <a:ext cx="6096000" cy="30734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252A6475-78B4-4FBF-BDA4-EDC2463386A4}"/>
              </a:ext>
            </a:extLst>
          </p:cNvPr>
          <p:cNvGraphicFramePr>
            <a:graphicFrameLocks noChangeAspect="1"/>
          </p:cNvGraphicFramePr>
          <p:nvPr/>
        </p:nvGraphicFramePr>
        <p:xfrm>
          <a:off x="883920" y="920203"/>
          <a:ext cx="7376160" cy="3718814"/>
        </p:xfrm>
        <a:graphic>
          <a:graphicData uri="http://schemas.openxmlformats.org/presentationml/2006/ole">
            <mc:AlternateContent xmlns:mc="http://schemas.openxmlformats.org/markup-compatibility/2006">
              <mc:Choice xmlns:v="urn:schemas-microsoft-com:vml" Requires="v">
                <p:oleObj r:id="rId5" imgW="20317320" imgH="10272960" progId="">
                  <p:embed/>
                </p:oleObj>
              </mc:Choice>
              <mc:Fallback>
                <p:oleObj r:id="rId5" imgW="20317320" imgH="10272960" progId="">
                  <p:embed/>
                  <p:pic>
                    <p:nvPicPr>
                      <p:cNvPr id="11" name="Object 10">
                        <a:extLst>
                          <a:ext uri="{FF2B5EF4-FFF2-40B4-BE49-F238E27FC236}">
                            <a16:creationId xmlns:a16="http://schemas.microsoft.com/office/drawing/2014/main" id="{252A6475-78B4-4FBF-BDA4-EDC2463386A4}"/>
                          </a:ext>
                        </a:extLst>
                      </p:cNvPr>
                      <p:cNvPicPr/>
                      <p:nvPr/>
                    </p:nvPicPr>
                    <p:blipFill>
                      <a:blip r:embed="rId4"/>
                      <a:stretch>
                        <a:fillRect/>
                      </a:stretch>
                    </p:blipFill>
                    <p:spPr>
                      <a:xfrm>
                        <a:off x="883920" y="920203"/>
                        <a:ext cx="7376160" cy="3718814"/>
                      </a:xfrm>
                      <a:prstGeom prst="rect">
                        <a:avLst/>
                      </a:prstGeom>
                    </p:spPr>
                  </p:pic>
                </p:oleObj>
              </mc:Fallback>
            </mc:AlternateContent>
          </a:graphicData>
        </a:graphic>
      </p:graphicFrame>
    </p:spTree>
    <p:extLst>
      <p:ext uri="{BB962C8B-B14F-4D97-AF65-F5344CB8AC3E}">
        <p14:creationId xmlns:p14="http://schemas.microsoft.com/office/powerpoint/2010/main" val="282239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Shadowing Tools</a:t>
            </a:r>
            <a:endParaRPr dirty="0"/>
          </a:p>
        </p:txBody>
      </p:sp>
      <p:graphicFrame>
        <p:nvGraphicFramePr>
          <p:cNvPr id="8" name="Object 7">
            <a:extLst>
              <a:ext uri="{FF2B5EF4-FFF2-40B4-BE49-F238E27FC236}">
                <a16:creationId xmlns:a16="http://schemas.microsoft.com/office/drawing/2014/main" id="{E878CDC1-45AE-4745-A127-02C785826DB0}"/>
              </a:ext>
            </a:extLst>
          </p:cNvPr>
          <p:cNvGraphicFramePr>
            <a:graphicFrameLocks noChangeAspect="1"/>
          </p:cNvGraphicFramePr>
          <p:nvPr/>
        </p:nvGraphicFramePr>
        <p:xfrm>
          <a:off x="464979" y="3045836"/>
          <a:ext cx="1949101" cy="1793864"/>
        </p:xfrm>
        <a:graphic>
          <a:graphicData uri="http://schemas.openxmlformats.org/presentationml/2006/ole">
            <mc:AlternateContent xmlns:mc="http://schemas.openxmlformats.org/markup-compatibility/2006">
              <mc:Choice xmlns:v="urn:schemas-microsoft-com:vml" Requires="v">
                <p:oleObj r:id="rId3" imgW="5561640" imgH="5117400" progId="">
                  <p:embed/>
                </p:oleObj>
              </mc:Choice>
              <mc:Fallback>
                <p:oleObj r:id="rId3" imgW="5561640" imgH="5117400" progId="">
                  <p:embed/>
                  <p:pic>
                    <p:nvPicPr>
                      <p:cNvPr id="8" name="Object 7">
                        <a:extLst>
                          <a:ext uri="{FF2B5EF4-FFF2-40B4-BE49-F238E27FC236}">
                            <a16:creationId xmlns:a16="http://schemas.microsoft.com/office/drawing/2014/main" id="{E878CDC1-45AE-4745-A127-02C785826DB0}"/>
                          </a:ext>
                        </a:extLst>
                      </p:cNvPr>
                      <p:cNvPicPr/>
                      <p:nvPr/>
                    </p:nvPicPr>
                    <p:blipFill>
                      <a:blip r:embed="rId4"/>
                      <a:stretch>
                        <a:fillRect/>
                      </a:stretch>
                    </p:blipFill>
                    <p:spPr>
                      <a:xfrm>
                        <a:off x="464979" y="3045836"/>
                        <a:ext cx="1949101" cy="1793864"/>
                      </a:xfrm>
                      <a:prstGeom prst="rect">
                        <a:avLst/>
                      </a:prstGeom>
                      <a:ln w="28575">
                        <a:solidFill>
                          <a:schemeClr val="accent1"/>
                        </a:solidFill>
                      </a:ln>
                    </p:spPr>
                  </p:pic>
                </p:oleObj>
              </mc:Fallback>
            </mc:AlternateContent>
          </a:graphicData>
        </a:graphic>
      </p:graphicFrame>
      <p:graphicFrame>
        <p:nvGraphicFramePr>
          <p:cNvPr id="9" name="Object 8">
            <a:extLst>
              <a:ext uri="{FF2B5EF4-FFF2-40B4-BE49-F238E27FC236}">
                <a16:creationId xmlns:a16="http://schemas.microsoft.com/office/drawing/2014/main" id="{044F4A34-F36C-46FF-8ECB-05ECBA559237}"/>
              </a:ext>
            </a:extLst>
          </p:cNvPr>
          <p:cNvGraphicFramePr>
            <a:graphicFrameLocks noChangeAspect="1"/>
          </p:cNvGraphicFramePr>
          <p:nvPr/>
        </p:nvGraphicFramePr>
        <p:xfrm>
          <a:off x="464979" y="1017251"/>
          <a:ext cx="1949101" cy="1793864"/>
        </p:xfrm>
        <a:graphic>
          <a:graphicData uri="http://schemas.openxmlformats.org/presentationml/2006/ole">
            <mc:AlternateContent xmlns:mc="http://schemas.openxmlformats.org/markup-compatibility/2006">
              <mc:Choice xmlns:v="urn:schemas-microsoft-com:vml" Requires="v">
                <p:oleObj r:id="rId5" imgW="5561640" imgH="5117400" progId="">
                  <p:embed/>
                </p:oleObj>
              </mc:Choice>
              <mc:Fallback>
                <p:oleObj r:id="rId5" imgW="5561640" imgH="5117400" progId="">
                  <p:embed/>
                  <p:pic>
                    <p:nvPicPr>
                      <p:cNvPr id="9" name="Object 8">
                        <a:extLst>
                          <a:ext uri="{FF2B5EF4-FFF2-40B4-BE49-F238E27FC236}">
                            <a16:creationId xmlns:a16="http://schemas.microsoft.com/office/drawing/2014/main" id="{044F4A34-F36C-46FF-8ECB-05ECBA559237}"/>
                          </a:ext>
                        </a:extLst>
                      </p:cNvPr>
                      <p:cNvPicPr/>
                      <p:nvPr/>
                    </p:nvPicPr>
                    <p:blipFill>
                      <a:blip r:embed="rId6"/>
                      <a:stretch>
                        <a:fillRect/>
                      </a:stretch>
                    </p:blipFill>
                    <p:spPr>
                      <a:xfrm>
                        <a:off x="464979" y="1017251"/>
                        <a:ext cx="1949101" cy="1793864"/>
                      </a:xfrm>
                      <a:prstGeom prst="rect">
                        <a:avLst/>
                      </a:prstGeom>
                      <a:ln w="28575">
                        <a:solidFill>
                          <a:schemeClr val="accent1"/>
                        </a:solidFill>
                      </a:ln>
                    </p:spPr>
                  </p:pic>
                </p:oleObj>
              </mc:Fallback>
            </mc:AlternateContent>
          </a:graphicData>
        </a:graphic>
      </p:graphicFrame>
      <p:pic>
        <p:nvPicPr>
          <p:cNvPr id="12" name="Picture 11" descr="A picture containing bedclothes&#10;&#10;Description automatically generated">
            <a:extLst>
              <a:ext uri="{FF2B5EF4-FFF2-40B4-BE49-F238E27FC236}">
                <a16:creationId xmlns:a16="http://schemas.microsoft.com/office/drawing/2014/main" id="{1771B48D-0A32-49E6-9DE4-225A7F60DBE3}"/>
              </a:ext>
            </a:extLst>
          </p:cNvPr>
          <p:cNvPicPr>
            <a:picLocks noChangeAspect="1"/>
          </p:cNvPicPr>
          <p:nvPr/>
        </p:nvPicPr>
        <p:blipFill>
          <a:blip r:embed="rId7"/>
          <a:stretch>
            <a:fillRect/>
          </a:stretch>
        </p:blipFill>
        <p:spPr>
          <a:xfrm>
            <a:off x="2679060" y="1203335"/>
            <a:ext cx="5722259" cy="3513079"/>
          </a:xfrm>
          <a:prstGeom prst="rect">
            <a:avLst/>
          </a:prstGeom>
        </p:spPr>
      </p:pic>
      <p:sp>
        <p:nvSpPr>
          <p:cNvPr id="13" name="Rectangle 12">
            <a:extLst>
              <a:ext uri="{FF2B5EF4-FFF2-40B4-BE49-F238E27FC236}">
                <a16:creationId xmlns:a16="http://schemas.microsoft.com/office/drawing/2014/main" id="{FF86CB76-9DCF-4795-88EB-36240EF78E95}"/>
              </a:ext>
            </a:extLst>
          </p:cNvPr>
          <p:cNvSpPr/>
          <p:nvPr/>
        </p:nvSpPr>
        <p:spPr>
          <a:xfrm>
            <a:off x="4356847" y="2043952"/>
            <a:ext cx="637775" cy="5277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91;g75971b8b59_0_20">
            <a:extLst>
              <a:ext uri="{FF2B5EF4-FFF2-40B4-BE49-F238E27FC236}">
                <a16:creationId xmlns:a16="http://schemas.microsoft.com/office/drawing/2014/main" id="{5F193BC9-F8E6-45D8-94B0-5CDF67389E50}"/>
              </a:ext>
            </a:extLst>
          </p:cNvPr>
          <p:cNvSpPr txBox="1">
            <a:spLocks/>
          </p:cNvSpPr>
          <p:nvPr/>
        </p:nvSpPr>
        <p:spPr>
          <a:xfrm>
            <a:off x="460369" y="2350686"/>
            <a:ext cx="1953711" cy="442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500" dirty="0">
                <a:solidFill>
                  <a:schemeClr val="bg1"/>
                </a:solidFill>
                <a:effectLst>
                  <a:outerShdw blurRad="38100" dist="38100" dir="2700000" algn="tl">
                    <a:srgbClr val="000000">
                      <a:alpha val="43137"/>
                    </a:srgbClr>
                  </a:outerShdw>
                </a:effectLst>
              </a:rPr>
              <a:t>Old</a:t>
            </a:r>
          </a:p>
        </p:txBody>
      </p:sp>
      <p:sp>
        <p:nvSpPr>
          <p:cNvPr id="21" name="Google Shape;191;g75971b8b59_0_20">
            <a:extLst>
              <a:ext uri="{FF2B5EF4-FFF2-40B4-BE49-F238E27FC236}">
                <a16:creationId xmlns:a16="http://schemas.microsoft.com/office/drawing/2014/main" id="{75C5F93D-54C2-44E5-BD30-B7DB8CD51955}"/>
              </a:ext>
            </a:extLst>
          </p:cNvPr>
          <p:cNvSpPr txBox="1">
            <a:spLocks/>
          </p:cNvSpPr>
          <p:nvPr/>
        </p:nvSpPr>
        <p:spPr>
          <a:xfrm>
            <a:off x="460368" y="4397575"/>
            <a:ext cx="1953711" cy="442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500" dirty="0">
                <a:solidFill>
                  <a:schemeClr val="bg1"/>
                </a:solidFill>
                <a:effectLst>
                  <a:outerShdw blurRad="38100" dist="38100" dir="2700000" algn="tl">
                    <a:srgbClr val="000000">
                      <a:alpha val="43137"/>
                    </a:srgbClr>
                  </a:outerShdw>
                </a:effectLst>
              </a:rPr>
              <a:t>New</a:t>
            </a:r>
          </a:p>
        </p:txBody>
      </p:sp>
      <p:cxnSp>
        <p:nvCxnSpPr>
          <p:cNvPr id="22" name="Straight Connector 21">
            <a:extLst>
              <a:ext uri="{FF2B5EF4-FFF2-40B4-BE49-F238E27FC236}">
                <a16:creationId xmlns:a16="http://schemas.microsoft.com/office/drawing/2014/main" id="{18350386-26B7-4965-A817-6BDA6CF7CE68}"/>
              </a:ext>
            </a:extLst>
          </p:cNvPr>
          <p:cNvCxnSpPr>
            <a:cxnSpLocks/>
          </p:cNvCxnSpPr>
          <p:nvPr/>
        </p:nvCxnSpPr>
        <p:spPr>
          <a:xfrm flipH="1" flipV="1">
            <a:off x="2436019" y="1221581"/>
            <a:ext cx="1920830" cy="8223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198B997-EEBB-4E8A-AA21-126662C20F01}"/>
              </a:ext>
            </a:extLst>
          </p:cNvPr>
          <p:cNvCxnSpPr>
            <a:cxnSpLocks/>
          </p:cNvCxnSpPr>
          <p:nvPr/>
        </p:nvCxnSpPr>
        <p:spPr>
          <a:xfrm flipH="1">
            <a:off x="2436019" y="2571748"/>
            <a:ext cx="1920830" cy="203120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10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4"/>
          <p:cNvPicPr preferRelativeResize="0">
            <a:picLocks noGrp="1"/>
          </p:cNvPicPr>
          <p:nvPr>
            <p:ph type="pic" idx="2"/>
          </p:nvPr>
        </p:nvPicPr>
        <p:blipFill rotWithShape="1">
          <a:blip r:embed="rId3">
            <a:alphaModFix/>
          </a:blip>
          <a:srcRect l="79" r="79"/>
          <a:stretch/>
        </p:blipFill>
        <p:spPr>
          <a:xfrm>
            <a:off x="0" y="-4125"/>
            <a:ext cx="9144003" cy="5151750"/>
          </a:xfrm>
          <a:prstGeom prst="rect">
            <a:avLst/>
          </a:prstGeom>
        </p:spPr>
      </p:pic>
      <p:sp>
        <p:nvSpPr>
          <p:cNvPr id="357" name="Google Shape;357;p54"/>
          <p:cNvSpPr/>
          <p:nvPr/>
        </p:nvSpPr>
        <p:spPr>
          <a:xfrm>
            <a:off x="575" y="25"/>
            <a:ext cx="6926100" cy="5143500"/>
          </a:xfrm>
          <a:prstGeom prst="rect">
            <a:avLst/>
          </a:prstGeom>
          <a:gradFill>
            <a:gsLst>
              <a:gs pos="0">
                <a:srgbClr val="000000">
                  <a:alpha val="0"/>
                </a:srgbClr>
              </a:gs>
              <a:gs pos="37000">
                <a:srgbClr val="000000">
                  <a:alpha val="0"/>
                </a:srgbClr>
              </a:gs>
              <a:gs pos="100000">
                <a:srgbClr val="000000"/>
              </a:gs>
            </a:gsLst>
            <a:lin ang="1080140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
        <p:nvSpPr>
          <p:cNvPr id="358" name="Google Shape;358;p54"/>
          <p:cNvSpPr txBox="1">
            <a:spLocks noGrp="1"/>
          </p:cNvSpPr>
          <p:nvPr>
            <p:ph type="title"/>
          </p:nvPr>
        </p:nvSpPr>
        <p:spPr>
          <a:xfrm>
            <a:off x="457200" y="3529563"/>
            <a:ext cx="5252700" cy="137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UE5 Documentation</a:t>
            </a:r>
            <a:endParaRPr sz="4800" dirty="0"/>
          </a:p>
        </p:txBody>
      </p:sp>
      <p:sp>
        <p:nvSpPr>
          <p:cNvPr id="359" name="Google Shape;359;p54"/>
          <p:cNvSpPr txBox="1">
            <a:spLocks noGrp="1"/>
          </p:cNvSpPr>
          <p:nvPr>
            <p:ph type="subTitle" idx="1"/>
          </p:nvPr>
        </p:nvSpPr>
        <p:spPr>
          <a:xfrm>
            <a:off x="457200" y="3214642"/>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chemeClr val="accent1"/>
                </a:solidFill>
              </a:rPr>
              <a:t>Unreal Engine v 5.2</a:t>
            </a:r>
            <a:endParaRPr dirty="0">
              <a:solidFill>
                <a:schemeClr val="accent1"/>
              </a:solidFill>
            </a:endParaRPr>
          </a:p>
        </p:txBody>
      </p:sp>
      <p:sp>
        <p:nvSpPr>
          <p:cNvPr id="360" name="Google Shape;360;p54"/>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Image courtesy of Game Science</a:t>
            </a:r>
            <a:endParaRPr sz="600">
              <a:solidFill>
                <a:srgbClr val="FFFFFF"/>
              </a:solidFill>
              <a:latin typeface="Inter Light"/>
              <a:ea typeface="Inter Light"/>
              <a:cs typeface="Inter Light"/>
              <a:sym typeface="Inter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Sky &amp; Atmosphere Tools</a:t>
            </a:r>
            <a:endParaRPr dirty="0"/>
          </a:p>
        </p:txBody>
      </p:sp>
      <p:pic>
        <p:nvPicPr>
          <p:cNvPr id="3" name="Picture 2" descr="A picture containing outdoor, sky, mountain, rock&#10;&#10;Description automatically generated">
            <a:extLst>
              <a:ext uri="{FF2B5EF4-FFF2-40B4-BE49-F238E27FC236}">
                <a16:creationId xmlns:a16="http://schemas.microsoft.com/office/drawing/2014/main" id="{FF40FBBD-E02E-4C70-82A9-61BEE8738E88}"/>
              </a:ext>
            </a:extLst>
          </p:cNvPr>
          <p:cNvPicPr>
            <a:picLocks noChangeAspect="1"/>
          </p:cNvPicPr>
          <p:nvPr/>
        </p:nvPicPr>
        <p:blipFill rotWithShape="1">
          <a:blip r:embed="rId3"/>
          <a:srcRect b="307"/>
          <a:stretch/>
        </p:blipFill>
        <p:spPr>
          <a:xfrm>
            <a:off x="1021728" y="937460"/>
            <a:ext cx="6870023" cy="3734553"/>
          </a:xfrm>
          <a:prstGeom prst="rect">
            <a:avLst/>
          </a:prstGeom>
        </p:spPr>
      </p:pic>
    </p:spTree>
    <p:extLst>
      <p:ext uri="{BB962C8B-B14F-4D97-AF65-F5344CB8AC3E}">
        <p14:creationId xmlns:p14="http://schemas.microsoft.com/office/powerpoint/2010/main" val="3403282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Level Editor</a:t>
            </a:r>
            <a:endParaRPr dirty="0"/>
          </a:p>
        </p:txBody>
      </p:sp>
      <p:pic>
        <p:nvPicPr>
          <p:cNvPr id="3" name="Picture 2">
            <a:extLst>
              <a:ext uri="{FF2B5EF4-FFF2-40B4-BE49-F238E27FC236}">
                <a16:creationId xmlns:a16="http://schemas.microsoft.com/office/drawing/2014/main" id="{D62109AA-4E60-A734-A6A3-A451B474CAFC}"/>
              </a:ext>
            </a:extLst>
          </p:cNvPr>
          <p:cNvPicPr>
            <a:picLocks noChangeAspect="1"/>
          </p:cNvPicPr>
          <p:nvPr/>
        </p:nvPicPr>
        <p:blipFill>
          <a:blip r:embed="rId3"/>
          <a:stretch>
            <a:fillRect/>
          </a:stretch>
        </p:blipFill>
        <p:spPr>
          <a:xfrm>
            <a:off x="415636" y="1012921"/>
            <a:ext cx="8312728" cy="3723347"/>
          </a:xfrm>
          <a:prstGeom prst="rect">
            <a:avLst/>
          </a:prstGeom>
        </p:spPr>
      </p:pic>
    </p:spTree>
    <p:extLst>
      <p:ext uri="{BB962C8B-B14F-4D97-AF65-F5344CB8AC3E}">
        <p14:creationId xmlns:p14="http://schemas.microsoft.com/office/powerpoint/2010/main" val="1430864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Static Mesh Editor</a:t>
            </a:r>
            <a:endParaRPr dirty="0"/>
          </a:p>
        </p:txBody>
      </p:sp>
      <p:pic>
        <p:nvPicPr>
          <p:cNvPr id="8" name="Picture 7">
            <a:extLst>
              <a:ext uri="{FF2B5EF4-FFF2-40B4-BE49-F238E27FC236}">
                <a16:creationId xmlns:a16="http://schemas.microsoft.com/office/drawing/2014/main" id="{FEB2525A-0FAB-820C-B4E4-99FEF2E180C8}"/>
              </a:ext>
            </a:extLst>
          </p:cNvPr>
          <p:cNvPicPr>
            <a:picLocks noChangeAspect="1"/>
          </p:cNvPicPr>
          <p:nvPr/>
        </p:nvPicPr>
        <p:blipFill>
          <a:blip r:embed="rId3"/>
          <a:stretch>
            <a:fillRect/>
          </a:stretch>
        </p:blipFill>
        <p:spPr>
          <a:xfrm>
            <a:off x="415637" y="1034166"/>
            <a:ext cx="8312727" cy="3701469"/>
          </a:xfrm>
          <a:prstGeom prst="rect">
            <a:avLst/>
          </a:prstGeom>
        </p:spPr>
      </p:pic>
    </p:spTree>
    <p:extLst>
      <p:ext uri="{BB962C8B-B14F-4D97-AF65-F5344CB8AC3E}">
        <p14:creationId xmlns:p14="http://schemas.microsoft.com/office/powerpoint/2010/main" val="3420430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Texture Editor</a:t>
            </a:r>
            <a:endParaRPr dirty="0"/>
          </a:p>
        </p:txBody>
      </p:sp>
      <p:pic>
        <p:nvPicPr>
          <p:cNvPr id="4" name="Picture 3">
            <a:extLst>
              <a:ext uri="{FF2B5EF4-FFF2-40B4-BE49-F238E27FC236}">
                <a16:creationId xmlns:a16="http://schemas.microsoft.com/office/drawing/2014/main" id="{5386EE2E-09EF-6037-7AF3-F79FFA9ADB1D}"/>
              </a:ext>
            </a:extLst>
          </p:cNvPr>
          <p:cNvPicPr>
            <a:picLocks noChangeAspect="1"/>
          </p:cNvPicPr>
          <p:nvPr/>
        </p:nvPicPr>
        <p:blipFill>
          <a:blip r:embed="rId3"/>
          <a:stretch>
            <a:fillRect/>
          </a:stretch>
        </p:blipFill>
        <p:spPr>
          <a:xfrm>
            <a:off x="415637" y="1034166"/>
            <a:ext cx="8312727" cy="3701469"/>
          </a:xfrm>
          <a:prstGeom prst="rect">
            <a:avLst/>
          </a:prstGeom>
        </p:spPr>
      </p:pic>
    </p:spTree>
    <p:extLst>
      <p:ext uri="{BB962C8B-B14F-4D97-AF65-F5344CB8AC3E}">
        <p14:creationId xmlns:p14="http://schemas.microsoft.com/office/powerpoint/2010/main" val="2607784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Blueprint Editor</a:t>
            </a:r>
            <a:endParaRPr dirty="0"/>
          </a:p>
        </p:txBody>
      </p:sp>
      <p:pic>
        <p:nvPicPr>
          <p:cNvPr id="4" name="Picture 3">
            <a:extLst>
              <a:ext uri="{FF2B5EF4-FFF2-40B4-BE49-F238E27FC236}">
                <a16:creationId xmlns:a16="http://schemas.microsoft.com/office/drawing/2014/main" id="{A4E1142D-C46D-D3F5-D8E4-DF34B901E02B}"/>
              </a:ext>
            </a:extLst>
          </p:cNvPr>
          <p:cNvPicPr>
            <a:picLocks noChangeAspect="1"/>
          </p:cNvPicPr>
          <p:nvPr/>
        </p:nvPicPr>
        <p:blipFill>
          <a:blip r:embed="rId3"/>
          <a:stretch>
            <a:fillRect/>
          </a:stretch>
        </p:blipFill>
        <p:spPr>
          <a:xfrm>
            <a:off x="415637" y="1059618"/>
            <a:ext cx="8312727" cy="3672772"/>
          </a:xfrm>
          <a:prstGeom prst="rect">
            <a:avLst/>
          </a:prstGeom>
        </p:spPr>
      </p:pic>
    </p:spTree>
    <p:extLst>
      <p:ext uri="{BB962C8B-B14F-4D97-AF65-F5344CB8AC3E}">
        <p14:creationId xmlns:p14="http://schemas.microsoft.com/office/powerpoint/2010/main" val="2840010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37" name="Picture 36">
            <a:extLst>
              <a:ext uri="{FF2B5EF4-FFF2-40B4-BE49-F238E27FC236}">
                <a16:creationId xmlns:a16="http://schemas.microsoft.com/office/drawing/2014/main" id="{6888DB9B-F522-76C8-5143-2CC84D6391D9}"/>
              </a:ext>
            </a:extLst>
          </p:cNvPr>
          <p:cNvPicPr>
            <a:picLocks noChangeAspect="1"/>
          </p:cNvPicPr>
          <p:nvPr/>
        </p:nvPicPr>
        <p:blipFill>
          <a:blip r:embed="rId3"/>
          <a:stretch>
            <a:fillRect/>
          </a:stretch>
        </p:blipFill>
        <p:spPr>
          <a:xfrm>
            <a:off x="6434748" y="2936753"/>
            <a:ext cx="2558301" cy="1802765"/>
          </a:xfrm>
          <a:prstGeom prst="rect">
            <a:avLst/>
          </a:prstGeom>
        </p:spPr>
      </p:pic>
      <p:pic>
        <p:nvPicPr>
          <p:cNvPr id="32" name="Picture 31">
            <a:extLst>
              <a:ext uri="{FF2B5EF4-FFF2-40B4-BE49-F238E27FC236}">
                <a16:creationId xmlns:a16="http://schemas.microsoft.com/office/drawing/2014/main" id="{7F42F1E0-9ED2-1694-D9C9-6AD96B45BDDA}"/>
              </a:ext>
            </a:extLst>
          </p:cNvPr>
          <p:cNvPicPr>
            <a:picLocks noChangeAspect="1"/>
          </p:cNvPicPr>
          <p:nvPr/>
        </p:nvPicPr>
        <p:blipFill>
          <a:blip r:embed="rId4"/>
          <a:stretch>
            <a:fillRect/>
          </a:stretch>
        </p:blipFill>
        <p:spPr>
          <a:xfrm>
            <a:off x="335511" y="1751961"/>
            <a:ext cx="3095544" cy="2181346"/>
          </a:xfrm>
          <a:prstGeom prst="rect">
            <a:avLst/>
          </a:prstGeom>
        </p:spPr>
      </p:pic>
      <p:pic>
        <p:nvPicPr>
          <p:cNvPr id="28" name="Picture 27">
            <a:extLst>
              <a:ext uri="{FF2B5EF4-FFF2-40B4-BE49-F238E27FC236}">
                <a16:creationId xmlns:a16="http://schemas.microsoft.com/office/drawing/2014/main" id="{D38990E0-7390-BF24-E0D9-94DFFC7B597E}"/>
              </a:ext>
            </a:extLst>
          </p:cNvPr>
          <p:cNvPicPr>
            <a:picLocks noChangeAspect="1"/>
          </p:cNvPicPr>
          <p:nvPr/>
        </p:nvPicPr>
        <p:blipFill>
          <a:blip r:embed="rId5"/>
          <a:stretch>
            <a:fillRect/>
          </a:stretch>
        </p:blipFill>
        <p:spPr>
          <a:xfrm>
            <a:off x="3759679" y="2942510"/>
            <a:ext cx="2558302" cy="1802765"/>
          </a:xfrm>
          <a:prstGeom prst="rect">
            <a:avLst/>
          </a:prstGeom>
        </p:spPr>
      </p:pic>
      <p:pic>
        <p:nvPicPr>
          <p:cNvPr id="22" name="Picture 21">
            <a:extLst>
              <a:ext uri="{FF2B5EF4-FFF2-40B4-BE49-F238E27FC236}">
                <a16:creationId xmlns:a16="http://schemas.microsoft.com/office/drawing/2014/main" id="{FBFE3462-DF88-B75E-6134-C608A22A0620}"/>
              </a:ext>
            </a:extLst>
          </p:cNvPr>
          <p:cNvPicPr>
            <a:picLocks noChangeAspect="1"/>
          </p:cNvPicPr>
          <p:nvPr/>
        </p:nvPicPr>
        <p:blipFill>
          <a:blip r:embed="rId6"/>
          <a:stretch>
            <a:fillRect/>
          </a:stretch>
        </p:blipFill>
        <p:spPr>
          <a:xfrm>
            <a:off x="3759679" y="590150"/>
            <a:ext cx="2558301" cy="1802765"/>
          </a:xfrm>
          <a:prstGeom prst="rect">
            <a:avLst/>
          </a:prstGeom>
        </p:spPr>
      </p:pic>
      <p:pic>
        <p:nvPicPr>
          <p:cNvPr id="18" name="Picture 17">
            <a:extLst>
              <a:ext uri="{FF2B5EF4-FFF2-40B4-BE49-F238E27FC236}">
                <a16:creationId xmlns:a16="http://schemas.microsoft.com/office/drawing/2014/main" id="{DD4E2A35-A535-3E7A-D2DB-1BEEAA77EEDF}"/>
              </a:ext>
            </a:extLst>
          </p:cNvPr>
          <p:cNvPicPr>
            <a:picLocks noChangeAspect="1"/>
          </p:cNvPicPr>
          <p:nvPr/>
        </p:nvPicPr>
        <p:blipFill>
          <a:blip r:embed="rId7"/>
          <a:stretch>
            <a:fillRect/>
          </a:stretch>
        </p:blipFill>
        <p:spPr>
          <a:xfrm>
            <a:off x="6434749" y="590150"/>
            <a:ext cx="2558301" cy="1802765"/>
          </a:xfrm>
          <a:prstGeom prst="rect">
            <a:avLst/>
          </a:prstGeom>
        </p:spPr>
      </p:pic>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Animation Editor</a:t>
            </a:r>
            <a:endParaRPr dirty="0"/>
          </a:p>
        </p:txBody>
      </p:sp>
      <p:sp>
        <p:nvSpPr>
          <p:cNvPr id="30" name="Google Shape;191;g75971b8b59_0_20">
            <a:extLst>
              <a:ext uri="{FF2B5EF4-FFF2-40B4-BE49-F238E27FC236}">
                <a16:creationId xmlns:a16="http://schemas.microsoft.com/office/drawing/2014/main" id="{3188A09E-DF3F-4317-A813-BB01A03F79E0}"/>
              </a:ext>
            </a:extLst>
          </p:cNvPr>
          <p:cNvSpPr txBox="1">
            <a:spLocks/>
          </p:cNvSpPr>
          <p:nvPr/>
        </p:nvSpPr>
        <p:spPr>
          <a:xfrm>
            <a:off x="6454121" y="1240524"/>
            <a:ext cx="2378179" cy="442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500" dirty="0">
                <a:solidFill>
                  <a:schemeClr val="bg1"/>
                </a:solidFill>
                <a:effectLst>
                  <a:outerShdw blurRad="38100" dist="38100" dir="2700000" algn="tl">
                    <a:srgbClr val="000000">
                      <a:alpha val="43137"/>
                    </a:srgbClr>
                  </a:outerShdw>
                </a:effectLst>
              </a:rPr>
              <a:t>Skeleton Editor</a:t>
            </a:r>
          </a:p>
        </p:txBody>
      </p:sp>
      <p:sp>
        <p:nvSpPr>
          <p:cNvPr id="31" name="Google Shape;191;g75971b8b59_0_20">
            <a:extLst>
              <a:ext uri="{FF2B5EF4-FFF2-40B4-BE49-F238E27FC236}">
                <a16:creationId xmlns:a16="http://schemas.microsoft.com/office/drawing/2014/main" id="{AB7F818F-EB6B-443E-8260-779445F1A2E3}"/>
              </a:ext>
            </a:extLst>
          </p:cNvPr>
          <p:cNvSpPr txBox="1">
            <a:spLocks/>
          </p:cNvSpPr>
          <p:nvPr/>
        </p:nvSpPr>
        <p:spPr>
          <a:xfrm>
            <a:off x="3834638" y="3586246"/>
            <a:ext cx="2369854" cy="4421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500" dirty="0">
                <a:solidFill>
                  <a:schemeClr val="bg1"/>
                </a:solidFill>
                <a:effectLst>
                  <a:outerShdw blurRad="38100" dist="38100" dir="2700000" algn="tl">
                    <a:srgbClr val="000000">
                      <a:alpha val="43137"/>
                    </a:srgbClr>
                  </a:outerShdw>
                </a:effectLst>
              </a:rPr>
              <a:t>Animation Editor</a:t>
            </a:r>
          </a:p>
        </p:txBody>
      </p:sp>
      <p:sp>
        <p:nvSpPr>
          <p:cNvPr id="33" name="Google Shape;191;g75971b8b59_0_20">
            <a:extLst>
              <a:ext uri="{FF2B5EF4-FFF2-40B4-BE49-F238E27FC236}">
                <a16:creationId xmlns:a16="http://schemas.microsoft.com/office/drawing/2014/main" id="{615D98F6-4CCB-44B9-90D5-C54854B3A6F2}"/>
              </a:ext>
            </a:extLst>
          </p:cNvPr>
          <p:cNvSpPr txBox="1">
            <a:spLocks noGrp="1"/>
          </p:cNvSpPr>
          <p:nvPr>
            <p:ph type="body" idx="1"/>
          </p:nvPr>
        </p:nvSpPr>
        <p:spPr>
          <a:xfrm>
            <a:off x="6541216" y="3586245"/>
            <a:ext cx="2306835" cy="4421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chemeClr val="bg1"/>
                </a:solidFill>
                <a:effectLst>
                  <a:outerShdw blurRad="38100" dist="38100" dir="2700000" algn="tl">
                    <a:srgbClr val="000000">
                      <a:alpha val="43137"/>
                    </a:srgbClr>
                  </a:outerShdw>
                </a:effectLst>
              </a:rPr>
              <a:t>Physics Editor</a:t>
            </a:r>
            <a:endParaRPr sz="1500" dirty="0">
              <a:solidFill>
                <a:schemeClr val="bg1"/>
              </a:solidFill>
              <a:effectLst>
                <a:outerShdw blurRad="38100" dist="38100" dir="2700000" algn="tl">
                  <a:srgbClr val="000000">
                    <a:alpha val="43137"/>
                  </a:srgbClr>
                </a:outerShdw>
              </a:effectLst>
            </a:endParaRPr>
          </a:p>
        </p:txBody>
      </p:sp>
      <p:sp>
        <p:nvSpPr>
          <p:cNvPr id="34" name="Google Shape;191;g75971b8b59_0_20">
            <a:extLst>
              <a:ext uri="{FF2B5EF4-FFF2-40B4-BE49-F238E27FC236}">
                <a16:creationId xmlns:a16="http://schemas.microsoft.com/office/drawing/2014/main" id="{F957D245-21B0-49B4-AE18-41F0073B9E08}"/>
              </a:ext>
            </a:extLst>
          </p:cNvPr>
          <p:cNvSpPr txBox="1">
            <a:spLocks/>
          </p:cNvSpPr>
          <p:nvPr/>
        </p:nvSpPr>
        <p:spPr>
          <a:xfrm>
            <a:off x="705112" y="2626732"/>
            <a:ext cx="2356343" cy="442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None/>
            </a:pPr>
            <a:r>
              <a:rPr lang="en-US" sz="1500" dirty="0">
                <a:solidFill>
                  <a:schemeClr val="bg1"/>
                </a:solidFill>
                <a:effectLst>
                  <a:outerShdw blurRad="38100" dist="38100" dir="2700000" algn="tl">
                    <a:srgbClr val="000000">
                      <a:alpha val="43137"/>
                    </a:srgbClr>
                  </a:outerShdw>
                </a:effectLst>
              </a:rPr>
              <a:t>Animation Blueprint Editor</a:t>
            </a:r>
          </a:p>
        </p:txBody>
      </p:sp>
      <p:sp>
        <p:nvSpPr>
          <p:cNvPr id="36" name="Google Shape;191;g75971b8b59_0_20">
            <a:extLst>
              <a:ext uri="{FF2B5EF4-FFF2-40B4-BE49-F238E27FC236}">
                <a16:creationId xmlns:a16="http://schemas.microsoft.com/office/drawing/2014/main" id="{6F825374-7DEF-4910-89FD-2B42C5BBA90A}"/>
              </a:ext>
            </a:extLst>
          </p:cNvPr>
          <p:cNvSpPr txBox="1">
            <a:spLocks/>
          </p:cNvSpPr>
          <p:nvPr/>
        </p:nvSpPr>
        <p:spPr>
          <a:xfrm>
            <a:off x="4042709" y="1240524"/>
            <a:ext cx="1953711" cy="442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marL="0" indent="0" algn="ctr">
              <a:buFont typeface="Roboto Light"/>
              <a:buNone/>
            </a:pPr>
            <a:r>
              <a:rPr lang="en-US" sz="1500" dirty="0">
                <a:solidFill>
                  <a:schemeClr val="bg1"/>
                </a:solidFill>
                <a:effectLst>
                  <a:outerShdw blurRad="38100" dist="38100" dir="2700000" algn="tl">
                    <a:srgbClr val="000000">
                      <a:alpha val="43137"/>
                    </a:srgbClr>
                  </a:outerShdw>
                </a:effectLst>
              </a:rPr>
              <a:t>Skeletal Mesh Editor</a:t>
            </a:r>
          </a:p>
        </p:txBody>
      </p:sp>
      <p:graphicFrame>
        <p:nvGraphicFramePr>
          <p:cNvPr id="3" name="Object 2">
            <a:extLst>
              <a:ext uri="{FF2B5EF4-FFF2-40B4-BE49-F238E27FC236}">
                <a16:creationId xmlns:a16="http://schemas.microsoft.com/office/drawing/2014/main" id="{3637078E-28E5-2564-1124-2C011C97AFCC}"/>
              </a:ext>
            </a:extLst>
          </p:cNvPr>
          <p:cNvGraphicFramePr>
            <a:graphicFrameLocks noChangeAspect="1"/>
          </p:cNvGraphicFramePr>
          <p:nvPr/>
        </p:nvGraphicFramePr>
        <p:xfrm>
          <a:off x="7516658" y="158504"/>
          <a:ext cx="355600" cy="355600"/>
        </p:xfrm>
        <a:graphic>
          <a:graphicData uri="http://schemas.openxmlformats.org/presentationml/2006/ole">
            <mc:AlternateContent xmlns:mc="http://schemas.openxmlformats.org/markup-compatibility/2006">
              <mc:Choice xmlns:v="urn:schemas-microsoft-com:vml" Requires="v">
                <p:oleObj r:id="rId8" imgW="355320" imgH="355320" progId="">
                  <p:embed/>
                </p:oleObj>
              </mc:Choice>
              <mc:Fallback>
                <p:oleObj r:id="rId8" imgW="355320" imgH="355320" progId="">
                  <p:embed/>
                  <p:pic>
                    <p:nvPicPr>
                      <p:cNvPr id="3" name="Object 2">
                        <a:extLst>
                          <a:ext uri="{FF2B5EF4-FFF2-40B4-BE49-F238E27FC236}">
                            <a16:creationId xmlns:a16="http://schemas.microsoft.com/office/drawing/2014/main" id="{3637078E-28E5-2564-1124-2C011C97AFCC}"/>
                          </a:ext>
                        </a:extLst>
                      </p:cNvPr>
                      <p:cNvPicPr/>
                      <p:nvPr/>
                    </p:nvPicPr>
                    <p:blipFill>
                      <a:blip r:embed="rId9"/>
                      <a:stretch>
                        <a:fillRect/>
                      </a:stretch>
                    </p:blipFill>
                    <p:spPr>
                      <a:xfrm>
                        <a:off x="7516658" y="158504"/>
                        <a:ext cx="355600" cy="355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3412735E-14C1-4522-1980-0661674072BB}"/>
              </a:ext>
            </a:extLst>
          </p:cNvPr>
          <p:cNvGraphicFramePr>
            <a:graphicFrameLocks noChangeAspect="1"/>
          </p:cNvGraphicFramePr>
          <p:nvPr/>
        </p:nvGraphicFramePr>
        <p:xfrm>
          <a:off x="4841764" y="169917"/>
          <a:ext cx="355600" cy="355600"/>
        </p:xfrm>
        <a:graphic>
          <a:graphicData uri="http://schemas.openxmlformats.org/presentationml/2006/ole">
            <mc:AlternateContent xmlns:mc="http://schemas.openxmlformats.org/markup-compatibility/2006">
              <mc:Choice xmlns:v="urn:schemas-microsoft-com:vml" Requires="v">
                <p:oleObj r:id="rId10" imgW="355320" imgH="355320" progId="">
                  <p:embed/>
                </p:oleObj>
              </mc:Choice>
              <mc:Fallback>
                <p:oleObj r:id="rId10" imgW="355320" imgH="355320" progId="">
                  <p:embed/>
                  <p:pic>
                    <p:nvPicPr>
                      <p:cNvPr id="4" name="Object 3">
                        <a:extLst>
                          <a:ext uri="{FF2B5EF4-FFF2-40B4-BE49-F238E27FC236}">
                            <a16:creationId xmlns:a16="http://schemas.microsoft.com/office/drawing/2014/main" id="{3412735E-14C1-4522-1980-0661674072BB}"/>
                          </a:ext>
                        </a:extLst>
                      </p:cNvPr>
                      <p:cNvPicPr/>
                      <p:nvPr/>
                    </p:nvPicPr>
                    <p:blipFill>
                      <a:blip r:embed="rId11"/>
                      <a:stretch>
                        <a:fillRect/>
                      </a:stretch>
                    </p:blipFill>
                    <p:spPr>
                      <a:xfrm>
                        <a:off x="4841764" y="169917"/>
                        <a:ext cx="355600" cy="3556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4BA27E2-180A-1FAE-5EAB-EFF8E73E44AD}"/>
              </a:ext>
            </a:extLst>
          </p:cNvPr>
          <p:cNvGraphicFramePr>
            <a:graphicFrameLocks noChangeAspect="1"/>
          </p:cNvGraphicFramePr>
          <p:nvPr/>
        </p:nvGraphicFramePr>
        <p:xfrm>
          <a:off x="4841764" y="2487034"/>
          <a:ext cx="355600" cy="355600"/>
        </p:xfrm>
        <a:graphic>
          <a:graphicData uri="http://schemas.openxmlformats.org/presentationml/2006/ole">
            <mc:AlternateContent xmlns:mc="http://schemas.openxmlformats.org/markup-compatibility/2006">
              <mc:Choice xmlns:v="urn:schemas-microsoft-com:vml" Requires="v">
                <p:oleObj r:id="rId12" imgW="355320" imgH="355320" progId="">
                  <p:embed/>
                </p:oleObj>
              </mc:Choice>
              <mc:Fallback>
                <p:oleObj r:id="rId12" imgW="355320" imgH="355320" progId="">
                  <p:embed/>
                  <p:pic>
                    <p:nvPicPr>
                      <p:cNvPr id="7" name="Object 6">
                        <a:extLst>
                          <a:ext uri="{FF2B5EF4-FFF2-40B4-BE49-F238E27FC236}">
                            <a16:creationId xmlns:a16="http://schemas.microsoft.com/office/drawing/2014/main" id="{24BA27E2-180A-1FAE-5EAB-EFF8E73E44AD}"/>
                          </a:ext>
                        </a:extLst>
                      </p:cNvPr>
                      <p:cNvPicPr/>
                      <p:nvPr/>
                    </p:nvPicPr>
                    <p:blipFill>
                      <a:blip r:embed="rId13"/>
                      <a:stretch>
                        <a:fillRect/>
                      </a:stretch>
                    </p:blipFill>
                    <p:spPr>
                      <a:xfrm>
                        <a:off x="4841764" y="2487034"/>
                        <a:ext cx="355600" cy="3556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933B705D-70D9-C288-D94E-AEEE5B7134BE}"/>
              </a:ext>
            </a:extLst>
          </p:cNvPr>
          <p:cNvGraphicFramePr>
            <a:graphicFrameLocks noChangeAspect="1"/>
          </p:cNvGraphicFramePr>
          <p:nvPr/>
        </p:nvGraphicFramePr>
        <p:xfrm>
          <a:off x="1680090" y="1283786"/>
          <a:ext cx="355600" cy="355600"/>
        </p:xfrm>
        <a:graphic>
          <a:graphicData uri="http://schemas.openxmlformats.org/presentationml/2006/ole">
            <mc:AlternateContent xmlns:mc="http://schemas.openxmlformats.org/markup-compatibility/2006">
              <mc:Choice xmlns:v="urn:schemas-microsoft-com:vml" Requires="v">
                <p:oleObj r:id="rId14" imgW="355320" imgH="355320" progId="">
                  <p:embed/>
                </p:oleObj>
              </mc:Choice>
              <mc:Fallback>
                <p:oleObj r:id="rId14" imgW="355320" imgH="355320" progId="">
                  <p:embed/>
                  <p:pic>
                    <p:nvPicPr>
                      <p:cNvPr id="8" name="Object 7">
                        <a:extLst>
                          <a:ext uri="{FF2B5EF4-FFF2-40B4-BE49-F238E27FC236}">
                            <a16:creationId xmlns:a16="http://schemas.microsoft.com/office/drawing/2014/main" id="{933B705D-70D9-C288-D94E-AEEE5B7134BE}"/>
                          </a:ext>
                        </a:extLst>
                      </p:cNvPr>
                      <p:cNvPicPr/>
                      <p:nvPr/>
                    </p:nvPicPr>
                    <p:blipFill>
                      <a:blip r:embed="rId15"/>
                      <a:stretch>
                        <a:fillRect/>
                      </a:stretch>
                    </p:blipFill>
                    <p:spPr>
                      <a:xfrm>
                        <a:off x="1680090" y="1283786"/>
                        <a:ext cx="355600" cy="3556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8FB5BDCB-17FA-AFE2-EAD5-2B1DD05B3B57}"/>
              </a:ext>
            </a:extLst>
          </p:cNvPr>
          <p:cNvGraphicFramePr>
            <a:graphicFrameLocks noChangeAspect="1"/>
          </p:cNvGraphicFramePr>
          <p:nvPr/>
        </p:nvGraphicFramePr>
        <p:xfrm>
          <a:off x="7516833" y="2487034"/>
          <a:ext cx="355600" cy="355600"/>
        </p:xfrm>
        <a:graphic>
          <a:graphicData uri="http://schemas.openxmlformats.org/presentationml/2006/ole">
            <mc:AlternateContent xmlns:mc="http://schemas.openxmlformats.org/markup-compatibility/2006">
              <mc:Choice xmlns:v="urn:schemas-microsoft-com:vml" Requires="v">
                <p:oleObj r:id="rId16" imgW="355320" imgH="355320" progId="">
                  <p:embed/>
                </p:oleObj>
              </mc:Choice>
              <mc:Fallback>
                <p:oleObj r:id="rId16" imgW="355320" imgH="355320" progId="">
                  <p:embed/>
                  <p:pic>
                    <p:nvPicPr>
                      <p:cNvPr id="10" name="Object 9">
                        <a:extLst>
                          <a:ext uri="{FF2B5EF4-FFF2-40B4-BE49-F238E27FC236}">
                            <a16:creationId xmlns:a16="http://schemas.microsoft.com/office/drawing/2014/main" id="{8FB5BDCB-17FA-AFE2-EAD5-2B1DD05B3B57}"/>
                          </a:ext>
                        </a:extLst>
                      </p:cNvPr>
                      <p:cNvPicPr/>
                      <p:nvPr/>
                    </p:nvPicPr>
                    <p:blipFill>
                      <a:blip r:embed="rId17"/>
                      <a:stretch>
                        <a:fillRect/>
                      </a:stretch>
                    </p:blipFill>
                    <p:spPr>
                      <a:xfrm>
                        <a:off x="7516833" y="2487034"/>
                        <a:ext cx="355600" cy="355600"/>
                      </a:xfrm>
                      <a:prstGeom prst="rect">
                        <a:avLst/>
                      </a:prstGeom>
                    </p:spPr>
                  </p:pic>
                </p:oleObj>
              </mc:Fallback>
            </mc:AlternateContent>
          </a:graphicData>
        </a:graphic>
      </p:graphicFrame>
    </p:spTree>
    <p:extLst>
      <p:ext uri="{BB962C8B-B14F-4D97-AF65-F5344CB8AC3E}">
        <p14:creationId xmlns:p14="http://schemas.microsoft.com/office/powerpoint/2010/main" val="3986565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Clothing Editor</a:t>
            </a:r>
            <a:endParaRPr dirty="0"/>
          </a:p>
        </p:txBody>
      </p:sp>
      <p:pic>
        <p:nvPicPr>
          <p:cNvPr id="9" name="Picture 8">
            <a:extLst>
              <a:ext uri="{FF2B5EF4-FFF2-40B4-BE49-F238E27FC236}">
                <a16:creationId xmlns:a16="http://schemas.microsoft.com/office/drawing/2014/main" id="{48B5A921-FF06-3FC5-332C-E25A57DC50A1}"/>
              </a:ext>
            </a:extLst>
          </p:cNvPr>
          <p:cNvPicPr>
            <a:picLocks noChangeAspect="1"/>
          </p:cNvPicPr>
          <p:nvPr/>
        </p:nvPicPr>
        <p:blipFill>
          <a:blip r:embed="rId3"/>
          <a:stretch>
            <a:fillRect/>
          </a:stretch>
        </p:blipFill>
        <p:spPr>
          <a:xfrm>
            <a:off x="415636" y="965274"/>
            <a:ext cx="8312727" cy="3701469"/>
          </a:xfrm>
          <a:prstGeom prst="rect">
            <a:avLst/>
          </a:prstGeom>
        </p:spPr>
      </p:pic>
    </p:spTree>
    <p:extLst>
      <p:ext uri="{BB962C8B-B14F-4D97-AF65-F5344CB8AC3E}">
        <p14:creationId xmlns:p14="http://schemas.microsoft.com/office/powerpoint/2010/main" val="2116280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Material Editor</a:t>
            </a:r>
            <a:endParaRPr dirty="0"/>
          </a:p>
        </p:txBody>
      </p:sp>
      <p:pic>
        <p:nvPicPr>
          <p:cNvPr id="5" name="Picture 4">
            <a:extLst>
              <a:ext uri="{FF2B5EF4-FFF2-40B4-BE49-F238E27FC236}">
                <a16:creationId xmlns:a16="http://schemas.microsoft.com/office/drawing/2014/main" id="{2F2B4927-24F6-1391-6C79-84F00ECC483A}"/>
              </a:ext>
            </a:extLst>
          </p:cNvPr>
          <p:cNvPicPr>
            <a:picLocks noChangeAspect="1"/>
          </p:cNvPicPr>
          <p:nvPr/>
        </p:nvPicPr>
        <p:blipFill>
          <a:blip r:embed="rId3"/>
          <a:stretch>
            <a:fillRect/>
          </a:stretch>
        </p:blipFill>
        <p:spPr>
          <a:xfrm>
            <a:off x="415637" y="1034166"/>
            <a:ext cx="8312727" cy="3701469"/>
          </a:xfrm>
          <a:prstGeom prst="rect">
            <a:avLst/>
          </a:prstGeom>
        </p:spPr>
      </p:pic>
    </p:spTree>
    <p:extLst>
      <p:ext uri="{BB962C8B-B14F-4D97-AF65-F5344CB8AC3E}">
        <p14:creationId xmlns:p14="http://schemas.microsoft.com/office/powerpoint/2010/main" val="705697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Niagara Editor</a:t>
            </a:r>
            <a:endParaRPr dirty="0"/>
          </a:p>
        </p:txBody>
      </p:sp>
      <p:pic>
        <p:nvPicPr>
          <p:cNvPr id="3" name="Picture 2">
            <a:extLst>
              <a:ext uri="{FF2B5EF4-FFF2-40B4-BE49-F238E27FC236}">
                <a16:creationId xmlns:a16="http://schemas.microsoft.com/office/drawing/2014/main" id="{B6DF6F58-1EAB-8456-777F-31DCCFECE6CF}"/>
              </a:ext>
            </a:extLst>
          </p:cNvPr>
          <p:cNvPicPr>
            <a:picLocks noChangeAspect="1"/>
          </p:cNvPicPr>
          <p:nvPr/>
        </p:nvPicPr>
        <p:blipFill>
          <a:blip r:embed="rId3"/>
          <a:stretch>
            <a:fillRect/>
          </a:stretch>
        </p:blipFill>
        <p:spPr>
          <a:xfrm>
            <a:off x="415637" y="1034166"/>
            <a:ext cx="8312727" cy="3701469"/>
          </a:xfrm>
          <a:prstGeom prst="rect">
            <a:avLst/>
          </a:prstGeom>
        </p:spPr>
      </p:pic>
    </p:spTree>
    <p:extLst>
      <p:ext uri="{BB962C8B-B14F-4D97-AF65-F5344CB8AC3E}">
        <p14:creationId xmlns:p14="http://schemas.microsoft.com/office/powerpoint/2010/main" val="100505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Motion Graphs Editor</a:t>
            </a:r>
            <a:endParaRPr dirty="0"/>
          </a:p>
        </p:txBody>
      </p:sp>
      <p:pic>
        <p:nvPicPr>
          <p:cNvPr id="3" name="Picture 2">
            <a:extLst>
              <a:ext uri="{FF2B5EF4-FFF2-40B4-BE49-F238E27FC236}">
                <a16:creationId xmlns:a16="http://schemas.microsoft.com/office/drawing/2014/main" id="{F2462B18-0A74-5F0E-534F-E44E1BD30D6E}"/>
              </a:ext>
            </a:extLst>
          </p:cNvPr>
          <p:cNvPicPr>
            <a:picLocks noChangeAspect="1"/>
          </p:cNvPicPr>
          <p:nvPr/>
        </p:nvPicPr>
        <p:blipFill>
          <a:blip r:embed="rId3"/>
          <a:stretch>
            <a:fillRect/>
          </a:stretch>
        </p:blipFill>
        <p:spPr>
          <a:xfrm>
            <a:off x="519572" y="1034167"/>
            <a:ext cx="8312728" cy="3701469"/>
          </a:xfrm>
          <a:prstGeom prst="rect">
            <a:avLst/>
          </a:prstGeom>
        </p:spPr>
      </p:pic>
    </p:spTree>
    <p:extLst>
      <p:ext uri="{BB962C8B-B14F-4D97-AF65-F5344CB8AC3E}">
        <p14:creationId xmlns:p14="http://schemas.microsoft.com/office/powerpoint/2010/main" val="240173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Engine 5 Documentation</a:t>
            </a:r>
            <a:endParaRPr dirty="0"/>
          </a:p>
        </p:txBody>
      </p:sp>
      <p:sp>
        <p:nvSpPr>
          <p:cNvPr id="6" name="TextBox 5">
            <a:extLst>
              <a:ext uri="{FF2B5EF4-FFF2-40B4-BE49-F238E27FC236}">
                <a16:creationId xmlns:a16="http://schemas.microsoft.com/office/drawing/2014/main" id="{43AC80E6-1321-4399-82F4-16BF2562B0DB}"/>
              </a:ext>
            </a:extLst>
          </p:cNvPr>
          <p:cNvSpPr txBox="1"/>
          <p:nvPr/>
        </p:nvSpPr>
        <p:spPr>
          <a:xfrm>
            <a:off x="1419745" y="4403636"/>
            <a:ext cx="6449356" cy="400110"/>
          </a:xfrm>
          <a:prstGeom prst="rect">
            <a:avLst/>
          </a:prstGeom>
          <a:noFill/>
        </p:spPr>
        <p:txBody>
          <a:bodyPr wrap="square">
            <a:spAutoFit/>
          </a:bodyPr>
          <a:lstStyle/>
          <a:p>
            <a:pPr algn="ctr"/>
            <a:r>
              <a:rPr lang="en-US" sz="2000" b="1" dirty="0">
                <a:solidFill>
                  <a:schemeClr val="accent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https://docs.unrealengine.com/5.0/en-US/</a:t>
            </a:r>
          </a:p>
        </p:txBody>
      </p:sp>
      <p:graphicFrame>
        <p:nvGraphicFramePr>
          <p:cNvPr id="2" name="Object 1">
            <a:extLst>
              <a:ext uri="{FF2B5EF4-FFF2-40B4-BE49-F238E27FC236}">
                <a16:creationId xmlns:a16="http://schemas.microsoft.com/office/drawing/2014/main" id="{5832FC95-0C22-F842-F8FE-5ABDC147CCE5}"/>
              </a:ext>
            </a:extLst>
          </p:cNvPr>
          <p:cNvGraphicFramePr>
            <a:graphicFrameLocks noChangeAspect="1"/>
          </p:cNvGraphicFramePr>
          <p:nvPr/>
        </p:nvGraphicFramePr>
        <p:xfrm>
          <a:off x="1873514" y="876500"/>
          <a:ext cx="5541818" cy="3527136"/>
        </p:xfrm>
        <a:graphic>
          <a:graphicData uri="http://schemas.openxmlformats.org/presentationml/2006/ole">
            <mc:AlternateContent xmlns:mc="http://schemas.openxmlformats.org/markup-compatibility/2006">
              <mc:Choice xmlns:v="urn:schemas-microsoft-com:vml" Requires="v">
                <p:oleObj r:id="rId3" imgW="20901240" imgH="13333320" progId="">
                  <p:embed/>
                </p:oleObj>
              </mc:Choice>
              <mc:Fallback>
                <p:oleObj r:id="rId3" imgW="20901240" imgH="13333320" progId="">
                  <p:embed/>
                  <p:pic>
                    <p:nvPicPr>
                      <p:cNvPr id="2" name="Object 1">
                        <a:extLst>
                          <a:ext uri="{FF2B5EF4-FFF2-40B4-BE49-F238E27FC236}">
                            <a16:creationId xmlns:a16="http://schemas.microsoft.com/office/drawing/2014/main" id="{5832FC95-0C22-F842-F8FE-5ABDC147CCE5}"/>
                          </a:ext>
                        </a:extLst>
                      </p:cNvPr>
                      <p:cNvPicPr/>
                      <p:nvPr/>
                    </p:nvPicPr>
                    <p:blipFill>
                      <a:blip r:embed="rId4"/>
                      <a:stretch>
                        <a:fillRect/>
                      </a:stretch>
                    </p:blipFill>
                    <p:spPr>
                      <a:xfrm>
                        <a:off x="1873514" y="876500"/>
                        <a:ext cx="5541818" cy="3527136"/>
                      </a:xfrm>
                      <a:prstGeom prst="rect">
                        <a:avLst/>
                      </a:prstGeom>
                    </p:spPr>
                  </p:pic>
                </p:oleObj>
              </mc:Fallback>
            </mc:AlternateContent>
          </a:graphicData>
        </a:graphic>
      </p:graphicFrame>
    </p:spTree>
    <p:extLst>
      <p:ext uri="{BB962C8B-B14F-4D97-AF65-F5344CB8AC3E}">
        <p14:creationId xmlns:p14="http://schemas.microsoft.com/office/powerpoint/2010/main" val="2763329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Sequencer Editor</a:t>
            </a:r>
            <a:endParaRPr dirty="0"/>
          </a:p>
        </p:txBody>
      </p:sp>
      <p:pic>
        <p:nvPicPr>
          <p:cNvPr id="4" name="Picture 3">
            <a:extLst>
              <a:ext uri="{FF2B5EF4-FFF2-40B4-BE49-F238E27FC236}">
                <a16:creationId xmlns:a16="http://schemas.microsoft.com/office/drawing/2014/main" id="{4DB62FD7-0DAE-7643-F0FE-73739B797F0A}"/>
              </a:ext>
            </a:extLst>
          </p:cNvPr>
          <p:cNvPicPr>
            <a:picLocks noChangeAspect="1"/>
          </p:cNvPicPr>
          <p:nvPr/>
        </p:nvPicPr>
        <p:blipFill>
          <a:blip r:embed="rId3"/>
          <a:stretch>
            <a:fillRect/>
          </a:stretch>
        </p:blipFill>
        <p:spPr>
          <a:xfrm>
            <a:off x="434425" y="1286410"/>
            <a:ext cx="8312727" cy="3447502"/>
          </a:xfrm>
          <a:prstGeom prst="rect">
            <a:avLst/>
          </a:prstGeom>
        </p:spPr>
      </p:pic>
    </p:spTree>
    <p:extLst>
      <p:ext uri="{BB962C8B-B14F-4D97-AF65-F5344CB8AC3E}">
        <p14:creationId xmlns:p14="http://schemas.microsoft.com/office/powerpoint/2010/main" val="2898925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Landscape Mode</a:t>
            </a:r>
            <a:endParaRPr dirty="0"/>
          </a:p>
        </p:txBody>
      </p:sp>
      <p:pic>
        <p:nvPicPr>
          <p:cNvPr id="7" name="Picture 6">
            <a:extLst>
              <a:ext uri="{FF2B5EF4-FFF2-40B4-BE49-F238E27FC236}">
                <a16:creationId xmlns:a16="http://schemas.microsoft.com/office/drawing/2014/main" id="{786F4761-FE83-5650-EE62-73229B1E00A7}"/>
              </a:ext>
            </a:extLst>
          </p:cNvPr>
          <p:cNvPicPr>
            <a:picLocks noChangeAspect="1"/>
          </p:cNvPicPr>
          <p:nvPr/>
        </p:nvPicPr>
        <p:blipFill>
          <a:blip r:embed="rId3"/>
          <a:stretch>
            <a:fillRect/>
          </a:stretch>
        </p:blipFill>
        <p:spPr>
          <a:xfrm>
            <a:off x="415637" y="1010701"/>
            <a:ext cx="8312727" cy="3723347"/>
          </a:xfrm>
          <a:prstGeom prst="rect">
            <a:avLst/>
          </a:prstGeom>
        </p:spPr>
      </p:pic>
    </p:spTree>
    <p:extLst>
      <p:ext uri="{BB962C8B-B14F-4D97-AF65-F5344CB8AC3E}">
        <p14:creationId xmlns:p14="http://schemas.microsoft.com/office/powerpoint/2010/main" val="3404066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3" name="Picture 2">
            <a:extLst>
              <a:ext uri="{FF2B5EF4-FFF2-40B4-BE49-F238E27FC236}">
                <a16:creationId xmlns:a16="http://schemas.microsoft.com/office/drawing/2014/main" id="{755CB3D4-EEC0-2993-1EAA-DF1BA2285DF3}"/>
              </a:ext>
            </a:extLst>
          </p:cNvPr>
          <p:cNvPicPr>
            <a:picLocks noChangeAspect="1"/>
          </p:cNvPicPr>
          <p:nvPr/>
        </p:nvPicPr>
        <p:blipFill>
          <a:blip r:embed="rId3"/>
          <a:stretch>
            <a:fillRect/>
          </a:stretch>
        </p:blipFill>
        <p:spPr>
          <a:xfrm>
            <a:off x="415637" y="1016964"/>
            <a:ext cx="8312727" cy="3723347"/>
          </a:xfrm>
          <a:prstGeom prst="rect">
            <a:avLst/>
          </a:prstGeom>
        </p:spPr>
      </p:pic>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Foliage Mode</a:t>
            </a:r>
            <a:endParaRPr dirty="0"/>
          </a:p>
        </p:txBody>
      </p:sp>
    </p:spTree>
    <p:extLst>
      <p:ext uri="{BB962C8B-B14F-4D97-AF65-F5344CB8AC3E}">
        <p14:creationId xmlns:p14="http://schemas.microsoft.com/office/powerpoint/2010/main" val="2171095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Mesh Paint Mode</a:t>
            </a:r>
            <a:endParaRPr dirty="0"/>
          </a:p>
        </p:txBody>
      </p:sp>
      <p:pic>
        <p:nvPicPr>
          <p:cNvPr id="4" name="Picture 3">
            <a:extLst>
              <a:ext uri="{FF2B5EF4-FFF2-40B4-BE49-F238E27FC236}">
                <a16:creationId xmlns:a16="http://schemas.microsoft.com/office/drawing/2014/main" id="{62252BA7-A7E2-062A-C139-947BC9F6AC8E}"/>
              </a:ext>
            </a:extLst>
          </p:cNvPr>
          <p:cNvPicPr>
            <a:picLocks noChangeAspect="1"/>
          </p:cNvPicPr>
          <p:nvPr/>
        </p:nvPicPr>
        <p:blipFill>
          <a:blip r:embed="rId3"/>
          <a:stretch>
            <a:fillRect/>
          </a:stretch>
        </p:blipFill>
        <p:spPr>
          <a:xfrm>
            <a:off x="421900" y="1016964"/>
            <a:ext cx="8312727" cy="3723347"/>
          </a:xfrm>
          <a:prstGeom prst="rect">
            <a:avLst/>
          </a:prstGeom>
        </p:spPr>
      </p:pic>
    </p:spTree>
    <p:extLst>
      <p:ext uri="{BB962C8B-B14F-4D97-AF65-F5344CB8AC3E}">
        <p14:creationId xmlns:p14="http://schemas.microsoft.com/office/powerpoint/2010/main" val="2772604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Fracture Mode</a:t>
            </a:r>
            <a:endParaRPr dirty="0"/>
          </a:p>
        </p:txBody>
      </p:sp>
      <p:pic>
        <p:nvPicPr>
          <p:cNvPr id="3" name="Picture 2">
            <a:extLst>
              <a:ext uri="{FF2B5EF4-FFF2-40B4-BE49-F238E27FC236}">
                <a16:creationId xmlns:a16="http://schemas.microsoft.com/office/drawing/2014/main" id="{2EFDC7A3-0C8A-CA35-545E-2656D8487F3F}"/>
              </a:ext>
            </a:extLst>
          </p:cNvPr>
          <p:cNvPicPr>
            <a:picLocks noChangeAspect="1"/>
          </p:cNvPicPr>
          <p:nvPr/>
        </p:nvPicPr>
        <p:blipFill>
          <a:blip r:embed="rId3"/>
          <a:stretch>
            <a:fillRect/>
          </a:stretch>
        </p:blipFill>
        <p:spPr>
          <a:xfrm>
            <a:off x="415637" y="1023227"/>
            <a:ext cx="8312727" cy="3723347"/>
          </a:xfrm>
          <a:prstGeom prst="rect">
            <a:avLst/>
          </a:prstGeom>
        </p:spPr>
      </p:pic>
    </p:spTree>
    <p:extLst>
      <p:ext uri="{BB962C8B-B14F-4D97-AF65-F5344CB8AC3E}">
        <p14:creationId xmlns:p14="http://schemas.microsoft.com/office/powerpoint/2010/main" val="2210714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Modeling Mode</a:t>
            </a:r>
            <a:endParaRPr dirty="0"/>
          </a:p>
        </p:txBody>
      </p:sp>
      <p:pic>
        <p:nvPicPr>
          <p:cNvPr id="4" name="Picture 3">
            <a:extLst>
              <a:ext uri="{FF2B5EF4-FFF2-40B4-BE49-F238E27FC236}">
                <a16:creationId xmlns:a16="http://schemas.microsoft.com/office/drawing/2014/main" id="{7DFC7F72-DE53-BEDB-7315-B56628C57A3E}"/>
              </a:ext>
            </a:extLst>
          </p:cNvPr>
          <p:cNvPicPr>
            <a:picLocks noChangeAspect="1"/>
          </p:cNvPicPr>
          <p:nvPr/>
        </p:nvPicPr>
        <p:blipFill>
          <a:blip r:embed="rId3"/>
          <a:stretch>
            <a:fillRect/>
          </a:stretch>
        </p:blipFill>
        <p:spPr>
          <a:xfrm>
            <a:off x="519573" y="1010702"/>
            <a:ext cx="8312727" cy="3723347"/>
          </a:xfrm>
          <a:prstGeom prst="rect">
            <a:avLst/>
          </a:prstGeom>
        </p:spPr>
      </p:pic>
    </p:spTree>
    <p:extLst>
      <p:ext uri="{BB962C8B-B14F-4D97-AF65-F5344CB8AC3E}">
        <p14:creationId xmlns:p14="http://schemas.microsoft.com/office/powerpoint/2010/main" val="3877471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Animation Mode</a:t>
            </a:r>
            <a:endParaRPr dirty="0"/>
          </a:p>
        </p:txBody>
      </p:sp>
      <p:pic>
        <p:nvPicPr>
          <p:cNvPr id="3" name="Picture 2">
            <a:extLst>
              <a:ext uri="{FF2B5EF4-FFF2-40B4-BE49-F238E27FC236}">
                <a16:creationId xmlns:a16="http://schemas.microsoft.com/office/drawing/2014/main" id="{D0754584-6FF0-F9A7-1F87-957C46798460}"/>
              </a:ext>
            </a:extLst>
          </p:cNvPr>
          <p:cNvPicPr>
            <a:picLocks noChangeAspect="1"/>
          </p:cNvPicPr>
          <p:nvPr/>
        </p:nvPicPr>
        <p:blipFill>
          <a:blip r:embed="rId3"/>
          <a:stretch>
            <a:fillRect/>
          </a:stretch>
        </p:blipFill>
        <p:spPr>
          <a:xfrm>
            <a:off x="415636" y="1016964"/>
            <a:ext cx="8312728" cy="3723347"/>
          </a:xfrm>
          <a:prstGeom prst="rect">
            <a:avLst/>
          </a:prstGeom>
        </p:spPr>
      </p:pic>
    </p:spTree>
    <p:extLst>
      <p:ext uri="{BB962C8B-B14F-4D97-AF65-F5344CB8AC3E}">
        <p14:creationId xmlns:p14="http://schemas.microsoft.com/office/powerpoint/2010/main" val="924515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0"/>
          <p:cNvSpPr txBox="1">
            <a:spLocks noGrp="1"/>
          </p:cNvSpPr>
          <p:nvPr>
            <p:ph type="ctrTitle"/>
          </p:nvPr>
        </p:nvSpPr>
        <p:spPr>
          <a:xfrm>
            <a:off x="237313" y="1938750"/>
            <a:ext cx="5156100" cy="1302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Your First Project in Unreal Engine for Game</a:t>
            </a:r>
            <a:endParaRPr dirty="0"/>
          </a:p>
        </p:txBody>
      </p:sp>
      <p:sp>
        <p:nvSpPr>
          <p:cNvPr id="143" name="Google Shape;143;p30"/>
          <p:cNvSpPr txBox="1">
            <a:spLocks noGrp="1"/>
          </p:cNvSpPr>
          <p:nvPr>
            <p:ph type="subTitle" idx="1"/>
          </p:nvPr>
        </p:nvSpPr>
        <p:spPr>
          <a:xfrm>
            <a:off x="237313" y="3462762"/>
            <a:ext cx="37416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t>Unreal Engine v5.2</a:t>
            </a:r>
            <a:endParaRPr dirty="0"/>
          </a:p>
        </p:txBody>
      </p:sp>
      <p:sp>
        <p:nvSpPr>
          <p:cNvPr id="144" name="Google Shape;144;p30"/>
          <p:cNvSpPr txBox="1">
            <a:spLocks noGrp="1"/>
          </p:cNvSpPr>
          <p:nvPr>
            <p:ph type="subTitle" idx="2"/>
          </p:nvPr>
        </p:nvSpPr>
        <p:spPr>
          <a:xfrm>
            <a:off x="237309" y="4678371"/>
            <a:ext cx="3741600" cy="393600"/>
          </a:xfrm>
          <a:prstGeom prst="rect">
            <a:avLst/>
          </a:prstGeom>
        </p:spPr>
        <p:txBody>
          <a:bodyPr spcFirstLastPara="1" wrap="square" lIns="0" tIns="182875" rIns="0" bIns="0" anchor="t" anchorCtr="0">
            <a:noAutofit/>
          </a:bodyPr>
          <a:lstStyle/>
          <a:p>
            <a:pPr marL="0" lvl="0" indent="0" algn="l" rtl="0">
              <a:spcBef>
                <a:spcPts val="0"/>
              </a:spcBef>
              <a:spcAft>
                <a:spcPts val="0"/>
              </a:spcAft>
              <a:buClr>
                <a:schemeClr val="dk1"/>
              </a:buClr>
              <a:buSzPts val="1100"/>
              <a:buFont typeface="Arial"/>
              <a:buNone/>
            </a:pPr>
            <a:r>
              <a:rPr lang="en"/>
              <a:t>Background Concepts and Formatting Updates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55"/>
          <p:cNvPicPr preferRelativeResize="0">
            <a:picLocks noGrp="1"/>
          </p:cNvPicPr>
          <p:nvPr>
            <p:ph type="pic" idx="2"/>
          </p:nvPr>
        </p:nvPicPr>
        <p:blipFill rotWithShape="1">
          <a:blip r:embed="rId3">
            <a:alphaModFix/>
          </a:blip>
          <a:srcRect l="79" r="79"/>
          <a:stretch/>
        </p:blipFill>
        <p:spPr>
          <a:xfrm>
            <a:off x="0" y="-4125"/>
            <a:ext cx="9144003" cy="5151750"/>
          </a:xfrm>
          <a:prstGeom prst="rect">
            <a:avLst/>
          </a:prstGeom>
        </p:spPr>
      </p:pic>
      <p:sp>
        <p:nvSpPr>
          <p:cNvPr id="366" name="Google Shape;366;p55"/>
          <p:cNvSpPr/>
          <p:nvPr/>
        </p:nvSpPr>
        <p:spPr>
          <a:xfrm>
            <a:off x="0" y="894"/>
            <a:ext cx="9144000" cy="5142600"/>
          </a:xfrm>
          <a:prstGeom prst="rect">
            <a:avLst/>
          </a:prstGeom>
          <a:gradFill>
            <a:gsLst>
              <a:gs pos="0">
                <a:srgbClr val="000000">
                  <a:alpha val="0"/>
                </a:srgbClr>
              </a:gs>
              <a:gs pos="58000">
                <a:srgbClr val="000000">
                  <a:alpha val="0"/>
                </a:srgbClr>
              </a:gs>
              <a:gs pos="100000">
                <a:schemeClr val="dk1"/>
              </a:gs>
            </a:gsLst>
            <a:lin ang="8100019"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7" name="Google Shape;367;p55"/>
          <p:cNvSpPr txBox="1">
            <a:spLocks noGrp="1"/>
          </p:cNvSpPr>
          <p:nvPr>
            <p:ph type="title"/>
          </p:nvPr>
        </p:nvSpPr>
        <p:spPr>
          <a:xfrm>
            <a:off x="457200" y="3529563"/>
            <a:ext cx="5252700" cy="137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Levels</a:t>
            </a:r>
            <a:endParaRPr sz="4800" dirty="0"/>
          </a:p>
        </p:txBody>
      </p:sp>
      <p:sp>
        <p:nvSpPr>
          <p:cNvPr id="368" name="Google Shape;368;p55"/>
          <p:cNvSpPr txBox="1">
            <a:spLocks noGrp="1"/>
          </p:cNvSpPr>
          <p:nvPr>
            <p:ph type="subTitle" idx="1"/>
          </p:nvPr>
        </p:nvSpPr>
        <p:spPr>
          <a:xfrm>
            <a:off x="457200" y="3214642"/>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chemeClr val="accent6"/>
                </a:solidFill>
              </a:rPr>
              <a:t>Unreal Engine v5.2</a:t>
            </a:r>
            <a:endParaRPr dirty="0">
              <a:solidFill>
                <a:schemeClr val="accent6"/>
              </a:solidFill>
            </a:endParaRPr>
          </a:p>
        </p:txBody>
      </p:sp>
      <p:sp>
        <p:nvSpPr>
          <p:cNvPr id="369" name="Google Shape;369;p55"/>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Image courtesy of Game Science</a:t>
            </a:r>
            <a:endParaRPr sz="600">
              <a:solidFill>
                <a:srgbClr val="FFFFFF"/>
              </a:solidFill>
              <a:latin typeface="Inter Light"/>
              <a:ea typeface="Inter Light"/>
              <a:cs typeface="Inter Light"/>
              <a:sym typeface="Inter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9"/>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a:solidFill>
                  <a:schemeClr val="lt1"/>
                </a:solidFill>
              </a:rPr>
              <a:t>LEVELS – Level Concepts</a:t>
            </a:r>
            <a:endParaRPr/>
          </a:p>
        </p:txBody>
      </p:sp>
      <p:sp>
        <p:nvSpPr>
          <p:cNvPr id="219" name="Google Shape;219;p9"/>
          <p:cNvSpPr/>
          <p:nvPr/>
        </p:nvSpPr>
        <p:spPr>
          <a:xfrm>
            <a:off x="2425078" y="1039362"/>
            <a:ext cx="3525265" cy="3525265"/>
          </a:xfrm>
          <a:prstGeom prst="ellipse">
            <a:avLst/>
          </a:prstGeom>
          <a:solidFill>
            <a:srgbClr val="FFDDB2"/>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20" name="Google Shape;220;p9"/>
          <p:cNvSpPr/>
          <p:nvPr/>
        </p:nvSpPr>
        <p:spPr>
          <a:xfrm>
            <a:off x="2936167" y="2061539"/>
            <a:ext cx="2503088" cy="2503088"/>
          </a:xfrm>
          <a:prstGeom prst="ellipse">
            <a:avLst/>
          </a:prstGeom>
          <a:solidFill>
            <a:srgbClr val="FFCC8B"/>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21" name="Google Shape;221;p9"/>
          <p:cNvSpPr/>
          <p:nvPr/>
        </p:nvSpPr>
        <p:spPr>
          <a:xfrm>
            <a:off x="3187713" y="2643730"/>
            <a:ext cx="1920898" cy="1920898"/>
          </a:xfrm>
          <a:prstGeom prst="ellipse">
            <a:avLst/>
          </a:prstGeom>
          <a:solidFill>
            <a:srgbClr val="EF8600"/>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22" name="Google Shape;222;p9"/>
          <p:cNvSpPr/>
          <p:nvPr/>
        </p:nvSpPr>
        <p:spPr>
          <a:xfrm>
            <a:off x="3611747" y="3491798"/>
            <a:ext cx="1072830" cy="1072830"/>
          </a:xfrm>
          <a:prstGeom prst="ellipse">
            <a:avLst/>
          </a:prstGeom>
          <a:solidFill>
            <a:srgbClr val="9F5900"/>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23" name="Google Shape;223;p9"/>
          <p:cNvSpPr txBox="1"/>
          <p:nvPr/>
        </p:nvSpPr>
        <p:spPr>
          <a:xfrm>
            <a:off x="3792134" y="3874324"/>
            <a:ext cx="7120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Actors</a:t>
            </a:r>
            <a:endParaRPr sz="1400" b="0" i="0" u="none" strike="noStrike" cap="none">
              <a:solidFill>
                <a:srgbClr val="000000"/>
              </a:solidFill>
              <a:latin typeface="Arial"/>
              <a:ea typeface="Arial"/>
              <a:cs typeface="Arial"/>
              <a:sym typeface="Arial"/>
            </a:endParaRPr>
          </a:p>
        </p:txBody>
      </p:sp>
      <p:sp>
        <p:nvSpPr>
          <p:cNvPr id="224" name="Google Shape;224;p9"/>
          <p:cNvSpPr txBox="1"/>
          <p:nvPr/>
        </p:nvSpPr>
        <p:spPr>
          <a:xfrm>
            <a:off x="3558096" y="3005306"/>
            <a:ext cx="11801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Roboto"/>
                <a:ea typeface="Roboto"/>
                <a:cs typeface="Roboto"/>
                <a:sym typeface="Roboto"/>
              </a:rPr>
              <a:t>Sub - Levels</a:t>
            </a:r>
            <a:endParaRPr sz="1400" b="0" i="0" u="none" strike="noStrike" cap="none" dirty="0">
              <a:solidFill>
                <a:srgbClr val="000000"/>
              </a:solidFill>
              <a:latin typeface="Arial"/>
              <a:ea typeface="Arial"/>
              <a:cs typeface="Arial"/>
              <a:sym typeface="Arial"/>
            </a:endParaRPr>
          </a:p>
        </p:txBody>
      </p:sp>
      <p:sp>
        <p:nvSpPr>
          <p:cNvPr id="225" name="Google Shape;225;p9"/>
          <p:cNvSpPr txBox="1"/>
          <p:nvPr/>
        </p:nvSpPr>
        <p:spPr>
          <a:xfrm>
            <a:off x="3794539" y="2187142"/>
            <a:ext cx="70724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Roboto"/>
                <a:ea typeface="Roboto"/>
                <a:cs typeface="Roboto"/>
                <a:sym typeface="Roboto"/>
              </a:rPr>
              <a:t>Levels</a:t>
            </a:r>
            <a:endParaRPr sz="1400" b="0" i="0" u="none" strike="noStrike" cap="none" dirty="0">
              <a:solidFill>
                <a:srgbClr val="000000"/>
              </a:solidFill>
              <a:latin typeface="Arial"/>
              <a:ea typeface="Arial"/>
              <a:cs typeface="Arial"/>
              <a:sym typeface="Arial"/>
            </a:endParaRPr>
          </a:p>
        </p:txBody>
      </p:sp>
      <p:sp>
        <p:nvSpPr>
          <p:cNvPr id="226" name="Google Shape;226;p9"/>
          <p:cNvSpPr txBox="1"/>
          <p:nvPr/>
        </p:nvSpPr>
        <p:spPr>
          <a:xfrm>
            <a:off x="3766486" y="1392186"/>
            <a:ext cx="7633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Project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55"/>
          <p:cNvPicPr preferRelativeResize="0">
            <a:picLocks noGrp="1"/>
          </p:cNvPicPr>
          <p:nvPr>
            <p:ph type="pic" idx="2"/>
          </p:nvPr>
        </p:nvPicPr>
        <p:blipFill rotWithShape="1">
          <a:blip r:embed="rId3">
            <a:alphaModFix/>
          </a:blip>
          <a:srcRect l="79" r="79"/>
          <a:stretch/>
        </p:blipFill>
        <p:spPr>
          <a:xfrm>
            <a:off x="0" y="-4125"/>
            <a:ext cx="9144003" cy="5151750"/>
          </a:xfrm>
          <a:prstGeom prst="rect">
            <a:avLst/>
          </a:prstGeom>
        </p:spPr>
      </p:pic>
      <p:sp>
        <p:nvSpPr>
          <p:cNvPr id="366" name="Google Shape;366;p55"/>
          <p:cNvSpPr/>
          <p:nvPr/>
        </p:nvSpPr>
        <p:spPr>
          <a:xfrm>
            <a:off x="0" y="894"/>
            <a:ext cx="9144000" cy="5142600"/>
          </a:xfrm>
          <a:prstGeom prst="rect">
            <a:avLst/>
          </a:prstGeom>
          <a:gradFill>
            <a:gsLst>
              <a:gs pos="0">
                <a:srgbClr val="000000">
                  <a:alpha val="0"/>
                </a:srgbClr>
              </a:gs>
              <a:gs pos="58000">
                <a:srgbClr val="000000">
                  <a:alpha val="0"/>
                </a:srgbClr>
              </a:gs>
              <a:gs pos="100000">
                <a:schemeClr val="dk1"/>
              </a:gs>
            </a:gsLst>
            <a:lin ang="8100019"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7" name="Google Shape;367;p55"/>
          <p:cNvSpPr txBox="1">
            <a:spLocks noGrp="1"/>
          </p:cNvSpPr>
          <p:nvPr>
            <p:ph type="title"/>
          </p:nvPr>
        </p:nvSpPr>
        <p:spPr>
          <a:xfrm>
            <a:off x="457200" y="3529563"/>
            <a:ext cx="5252700" cy="137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Epic Games Launcher</a:t>
            </a:r>
            <a:endParaRPr sz="4800" dirty="0"/>
          </a:p>
        </p:txBody>
      </p:sp>
      <p:sp>
        <p:nvSpPr>
          <p:cNvPr id="368" name="Google Shape;368;p55"/>
          <p:cNvSpPr txBox="1">
            <a:spLocks noGrp="1"/>
          </p:cNvSpPr>
          <p:nvPr>
            <p:ph type="subTitle" idx="1"/>
          </p:nvPr>
        </p:nvSpPr>
        <p:spPr>
          <a:xfrm>
            <a:off x="457200" y="3214642"/>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chemeClr val="accent6"/>
                </a:solidFill>
              </a:rPr>
              <a:t>Unreal Engine v5.2</a:t>
            </a:r>
            <a:endParaRPr dirty="0">
              <a:solidFill>
                <a:schemeClr val="accent6"/>
              </a:solidFill>
            </a:endParaRPr>
          </a:p>
        </p:txBody>
      </p:sp>
      <p:sp>
        <p:nvSpPr>
          <p:cNvPr id="369" name="Google Shape;369;p55"/>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Image courtesy of Game Science</a:t>
            </a:r>
            <a:endParaRPr sz="600">
              <a:solidFill>
                <a:srgbClr val="FFFFFF"/>
              </a:solidFill>
              <a:latin typeface="Inter Light"/>
              <a:ea typeface="Inter Light"/>
              <a:cs typeface="Inter Light"/>
              <a:sym typeface="Inter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9"/>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LEVELS – Level Creation</a:t>
            </a:r>
            <a:endParaRPr dirty="0"/>
          </a:p>
        </p:txBody>
      </p:sp>
      <p:pic>
        <p:nvPicPr>
          <p:cNvPr id="3" name="Picture 2">
            <a:extLst>
              <a:ext uri="{FF2B5EF4-FFF2-40B4-BE49-F238E27FC236}">
                <a16:creationId xmlns:a16="http://schemas.microsoft.com/office/drawing/2014/main" id="{833DF13B-EAAB-C140-8C11-25C405385B90}"/>
              </a:ext>
            </a:extLst>
          </p:cNvPr>
          <p:cNvPicPr>
            <a:picLocks noChangeAspect="1"/>
          </p:cNvPicPr>
          <p:nvPr/>
        </p:nvPicPr>
        <p:blipFill>
          <a:blip r:embed="rId3"/>
          <a:stretch>
            <a:fillRect/>
          </a:stretch>
        </p:blipFill>
        <p:spPr>
          <a:xfrm>
            <a:off x="2664853" y="978118"/>
            <a:ext cx="3814294" cy="3277574"/>
          </a:xfrm>
          <a:prstGeom prst="rect">
            <a:avLst/>
          </a:prstGeom>
        </p:spPr>
      </p:pic>
    </p:spTree>
    <p:extLst>
      <p:ext uri="{BB962C8B-B14F-4D97-AF65-F5344CB8AC3E}">
        <p14:creationId xmlns:p14="http://schemas.microsoft.com/office/powerpoint/2010/main" val="1547442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6"/>
          <p:cNvPicPr preferRelativeResize="0">
            <a:picLocks noGrp="1"/>
          </p:cNvPicPr>
          <p:nvPr>
            <p:ph type="pic" idx="2"/>
          </p:nvPr>
        </p:nvPicPr>
        <p:blipFill rotWithShape="1">
          <a:blip r:embed="rId3">
            <a:alphaModFix/>
          </a:blip>
          <a:srcRect l="79" r="79"/>
          <a:stretch/>
        </p:blipFill>
        <p:spPr>
          <a:xfrm>
            <a:off x="0" y="-4125"/>
            <a:ext cx="9144003" cy="5151750"/>
          </a:xfrm>
          <a:prstGeom prst="rect">
            <a:avLst/>
          </a:prstGeom>
        </p:spPr>
      </p:pic>
      <p:sp>
        <p:nvSpPr>
          <p:cNvPr id="375" name="Google Shape;375;p56"/>
          <p:cNvSpPr/>
          <p:nvPr/>
        </p:nvSpPr>
        <p:spPr>
          <a:xfrm>
            <a:off x="0" y="894"/>
            <a:ext cx="9144000" cy="5142600"/>
          </a:xfrm>
          <a:prstGeom prst="rect">
            <a:avLst/>
          </a:prstGeom>
          <a:gradFill>
            <a:gsLst>
              <a:gs pos="0">
                <a:srgbClr val="000000">
                  <a:alpha val="0"/>
                </a:srgbClr>
              </a:gs>
              <a:gs pos="58000">
                <a:srgbClr val="000000">
                  <a:alpha val="0"/>
                </a:srgbClr>
              </a:gs>
              <a:gs pos="100000">
                <a:schemeClr val="dk1"/>
              </a:gs>
            </a:gsLst>
            <a:lin ang="8100019"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6" name="Google Shape;376;p56"/>
          <p:cNvSpPr txBox="1">
            <a:spLocks noGrp="1"/>
          </p:cNvSpPr>
          <p:nvPr>
            <p:ph type="title"/>
          </p:nvPr>
        </p:nvSpPr>
        <p:spPr>
          <a:xfrm>
            <a:off x="457200" y="3529563"/>
            <a:ext cx="5252700" cy="137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Building Levels</a:t>
            </a:r>
            <a:endParaRPr sz="4800" dirty="0"/>
          </a:p>
        </p:txBody>
      </p:sp>
      <p:sp>
        <p:nvSpPr>
          <p:cNvPr id="377" name="Google Shape;377;p56"/>
          <p:cNvSpPr txBox="1">
            <a:spLocks noGrp="1"/>
          </p:cNvSpPr>
          <p:nvPr>
            <p:ph type="subTitle" idx="1"/>
          </p:nvPr>
        </p:nvSpPr>
        <p:spPr>
          <a:xfrm>
            <a:off x="457200" y="3214642"/>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chemeClr val="lt2"/>
                </a:solidFill>
              </a:rPr>
              <a:t>Unreal Engine v5.2</a:t>
            </a:r>
            <a:endParaRPr dirty="0">
              <a:solidFill>
                <a:schemeClr val="lt2"/>
              </a:solidFill>
            </a:endParaRPr>
          </a:p>
        </p:txBody>
      </p:sp>
      <p:sp>
        <p:nvSpPr>
          <p:cNvPr id="378" name="Google Shape;378;p56"/>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Image courtesy of Game Science</a:t>
            </a:r>
            <a:endParaRPr sz="600">
              <a:solidFill>
                <a:srgbClr val="FFFFFF"/>
              </a:solidFill>
              <a:latin typeface="Inter Light"/>
              <a:ea typeface="Inter Light"/>
              <a:cs typeface="Inter Light"/>
              <a:sym typeface="Inter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1"/>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First Steps</a:t>
            </a:r>
            <a:endParaRPr dirty="0"/>
          </a:p>
        </p:txBody>
      </p:sp>
      <p:pic>
        <p:nvPicPr>
          <p:cNvPr id="2" name="Picture 1">
            <a:extLst>
              <a:ext uri="{FF2B5EF4-FFF2-40B4-BE49-F238E27FC236}">
                <a16:creationId xmlns:a16="http://schemas.microsoft.com/office/drawing/2014/main" id="{26A0D91A-4892-8064-7FCE-5E434ECA62D3}"/>
              </a:ext>
            </a:extLst>
          </p:cNvPr>
          <p:cNvPicPr>
            <a:picLocks noChangeAspect="1"/>
          </p:cNvPicPr>
          <p:nvPr/>
        </p:nvPicPr>
        <p:blipFill>
          <a:blip r:embed="rId3"/>
          <a:stretch>
            <a:fillRect/>
          </a:stretch>
        </p:blipFill>
        <p:spPr>
          <a:xfrm>
            <a:off x="126780" y="1130320"/>
            <a:ext cx="3467540" cy="2979613"/>
          </a:xfrm>
          <a:prstGeom prst="rect">
            <a:avLst/>
          </a:prstGeom>
        </p:spPr>
      </p:pic>
      <p:sp>
        <p:nvSpPr>
          <p:cNvPr id="3" name="Rectangle 2">
            <a:extLst>
              <a:ext uri="{FF2B5EF4-FFF2-40B4-BE49-F238E27FC236}">
                <a16:creationId xmlns:a16="http://schemas.microsoft.com/office/drawing/2014/main" id="{5DAA9F89-182E-9BA2-7549-F6978F1A9E75}"/>
              </a:ext>
            </a:extLst>
          </p:cNvPr>
          <p:cNvSpPr/>
          <p:nvPr/>
        </p:nvSpPr>
        <p:spPr>
          <a:xfrm>
            <a:off x="1634421" y="1416844"/>
            <a:ext cx="701585" cy="1038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FB2AED6-FC10-4E0A-1895-43D9B406929C}"/>
              </a:ext>
            </a:extLst>
          </p:cNvPr>
          <p:cNvSpPr/>
          <p:nvPr/>
        </p:nvSpPr>
        <p:spPr>
          <a:xfrm>
            <a:off x="2427287" y="3820299"/>
            <a:ext cx="496887" cy="192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7B7A62-1A1C-CDDA-999A-950B7DB9D556}"/>
              </a:ext>
            </a:extLst>
          </p:cNvPr>
          <p:cNvPicPr>
            <a:picLocks noChangeAspect="1"/>
          </p:cNvPicPr>
          <p:nvPr/>
        </p:nvPicPr>
        <p:blipFill>
          <a:blip r:embed="rId4"/>
          <a:stretch>
            <a:fillRect/>
          </a:stretch>
        </p:blipFill>
        <p:spPr>
          <a:xfrm>
            <a:off x="3691019" y="1023272"/>
            <a:ext cx="5352179" cy="319370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7" name="Picture 6">
            <a:extLst>
              <a:ext uri="{FF2B5EF4-FFF2-40B4-BE49-F238E27FC236}">
                <a16:creationId xmlns:a16="http://schemas.microsoft.com/office/drawing/2014/main" id="{EB0342A5-E166-B6C8-21B0-7982B112E1BA}"/>
              </a:ext>
            </a:extLst>
          </p:cNvPr>
          <p:cNvPicPr>
            <a:picLocks noChangeAspect="1"/>
          </p:cNvPicPr>
          <p:nvPr/>
        </p:nvPicPr>
        <p:blipFill>
          <a:blip r:embed="rId3"/>
          <a:stretch>
            <a:fillRect/>
          </a:stretch>
        </p:blipFill>
        <p:spPr>
          <a:xfrm>
            <a:off x="2080962" y="1150966"/>
            <a:ext cx="1372146" cy="3513079"/>
          </a:xfrm>
          <a:prstGeom prst="rect">
            <a:avLst/>
          </a:prstGeom>
        </p:spPr>
      </p:pic>
      <p:sp>
        <p:nvSpPr>
          <p:cNvPr id="236" name="Google Shape;236;p11"/>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World Settings</a:t>
            </a:r>
            <a:endParaRPr dirty="0"/>
          </a:p>
        </p:txBody>
      </p:sp>
      <p:sp>
        <p:nvSpPr>
          <p:cNvPr id="3" name="Rectangle 2">
            <a:extLst>
              <a:ext uri="{FF2B5EF4-FFF2-40B4-BE49-F238E27FC236}">
                <a16:creationId xmlns:a16="http://schemas.microsoft.com/office/drawing/2014/main" id="{5DAA9F89-182E-9BA2-7549-F6978F1A9E75}"/>
              </a:ext>
            </a:extLst>
          </p:cNvPr>
          <p:cNvSpPr/>
          <p:nvPr/>
        </p:nvSpPr>
        <p:spPr>
          <a:xfrm>
            <a:off x="2119062" y="2932905"/>
            <a:ext cx="1247405" cy="126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609F462-AF72-56CF-D674-1B243A0C3126}"/>
              </a:ext>
            </a:extLst>
          </p:cNvPr>
          <p:cNvPicPr>
            <a:picLocks noChangeAspect="1"/>
          </p:cNvPicPr>
          <p:nvPr/>
        </p:nvPicPr>
        <p:blipFill>
          <a:blip r:embed="rId4"/>
          <a:stretch>
            <a:fillRect/>
          </a:stretch>
        </p:blipFill>
        <p:spPr>
          <a:xfrm>
            <a:off x="5041628" y="1150966"/>
            <a:ext cx="3020015" cy="3513079"/>
          </a:xfrm>
          <a:prstGeom prst="rect">
            <a:avLst/>
          </a:prstGeom>
        </p:spPr>
      </p:pic>
      <p:sp>
        <p:nvSpPr>
          <p:cNvPr id="13" name="Rectangle 12">
            <a:extLst>
              <a:ext uri="{FF2B5EF4-FFF2-40B4-BE49-F238E27FC236}">
                <a16:creationId xmlns:a16="http://schemas.microsoft.com/office/drawing/2014/main" id="{9A6BA15B-3CF3-FD00-3CA6-5ED51FB0F400}"/>
              </a:ext>
            </a:extLst>
          </p:cNvPr>
          <p:cNvSpPr/>
          <p:nvPr/>
        </p:nvSpPr>
        <p:spPr>
          <a:xfrm>
            <a:off x="5067191" y="1797050"/>
            <a:ext cx="2908409" cy="1523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393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1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Level Setup</a:t>
            </a:r>
            <a:endParaRPr dirty="0"/>
          </a:p>
        </p:txBody>
      </p:sp>
      <p:pic>
        <p:nvPicPr>
          <p:cNvPr id="5" name="Picture 4">
            <a:extLst>
              <a:ext uri="{FF2B5EF4-FFF2-40B4-BE49-F238E27FC236}">
                <a16:creationId xmlns:a16="http://schemas.microsoft.com/office/drawing/2014/main" id="{E8291D84-542D-3C6D-8656-170AB0446E1F}"/>
              </a:ext>
            </a:extLst>
          </p:cNvPr>
          <p:cNvPicPr>
            <a:picLocks noChangeAspect="1"/>
          </p:cNvPicPr>
          <p:nvPr/>
        </p:nvPicPr>
        <p:blipFill>
          <a:blip r:embed="rId3"/>
          <a:stretch>
            <a:fillRect/>
          </a:stretch>
        </p:blipFill>
        <p:spPr>
          <a:xfrm>
            <a:off x="298357" y="1296985"/>
            <a:ext cx="2600325" cy="3019425"/>
          </a:xfrm>
          <a:prstGeom prst="rect">
            <a:avLst/>
          </a:prstGeom>
        </p:spPr>
      </p:pic>
      <p:pic>
        <p:nvPicPr>
          <p:cNvPr id="9" name="Picture 8">
            <a:extLst>
              <a:ext uri="{FF2B5EF4-FFF2-40B4-BE49-F238E27FC236}">
                <a16:creationId xmlns:a16="http://schemas.microsoft.com/office/drawing/2014/main" id="{61064EA8-D4A0-EBBD-2E5C-410EBCD2F2A5}"/>
              </a:ext>
            </a:extLst>
          </p:cNvPr>
          <p:cNvPicPr>
            <a:picLocks noChangeAspect="1"/>
          </p:cNvPicPr>
          <p:nvPr/>
        </p:nvPicPr>
        <p:blipFill>
          <a:blip r:embed="rId4"/>
          <a:stretch>
            <a:fillRect/>
          </a:stretch>
        </p:blipFill>
        <p:spPr>
          <a:xfrm>
            <a:off x="3096383" y="1155700"/>
            <a:ext cx="5749260" cy="3225800"/>
          </a:xfrm>
          <a:prstGeom prst="rect">
            <a:avLst/>
          </a:prstGeom>
        </p:spPr>
      </p:pic>
      <p:sp>
        <p:nvSpPr>
          <p:cNvPr id="10" name="Rectangle 9">
            <a:extLst>
              <a:ext uri="{FF2B5EF4-FFF2-40B4-BE49-F238E27FC236}">
                <a16:creationId xmlns:a16="http://schemas.microsoft.com/office/drawing/2014/main" id="{F299D1DD-9AF3-A596-0C15-2A674FE6A639}"/>
              </a:ext>
            </a:extLst>
          </p:cNvPr>
          <p:cNvSpPr/>
          <p:nvPr/>
        </p:nvSpPr>
        <p:spPr>
          <a:xfrm>
            <a:off x="298357" y="3829050"/>
            <a:ext cx="2600325" cy="209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E34B22-A5A2-9FA7-CA2C-6613FBF93E66}"/>
              </a:ext>
            </a:extLst>
          </p:cNvPr>
          <p:cNvSpPr/>
          <p:nvPr/>
        </p:nvSpPr>
        <p:spPr>
          <a:xfrm>
            <a:off x="3238500" y="2419350"/>
            <a:ext cx="717550" cy="209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C87AF8-5CBA-ABCD-5DCE-31308DA6D616}"/>
              </a:ext>
            </a:extLst>
          </p:cNvPr>
          <p:cNvSpPr/>
          <p:nvPr/>
        </p:nvSpPr>
        <p:spPr>
          <a:xfrm>
            <a:off x="7003256" y="3198018"/>
            <a:ext cx="1238250" cy="176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0CCF1C-385A-CCEE-2930-57F2DBDDBF01}"/>
              </a:ext>
            </a:extLst>
          </p:cNvPr>
          <p:cNvSpPr/>
          <p:nvPr/>
        </p:nvSpPr>
        <p:spPr>
          <a:xfrm>
            <a:off x="7003256" y="3724073"/>
            <a:ext cx="1238250" cy="176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8AB842-822F-5E0D-E8C7-B5310DEE149E}"/>
              </a:ext>
            </a:extLst>
          </p:cNvPr>
          <p:cNvSpPr/>
          <p:nvPr/>
        </p:nvSpPr>
        <p:spPr>
          <a:xfrm>
            <a:off x="5219607" y="3012975"/>
            <a:ext cx="607312" cy="162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820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1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Finding Actors</a:t>
            </a:r>
            <a:endParaRPr dirty="0"/>
          </a:p>
        </p:txBody>
      </p:sp>
      <p:graphicFrame>
        <p:nvGraphicFramePr>
          <p:cNvPr id="4" name="Object 3">
            <a:extLst>
              <a:ext uri="{FF2B5EF4-FFF2-40B4-BE49-F238E27FC236}">
                <a16:creationId xmlns:a16="http://schemas.microsoft.com/office/drawing/2014/main" id="{8AEE2135-BB5B-0601-E685-58ACE9EE98C6}"/>
              </a:ext>
            </a:extLst>
          </p:cNvPr>
          <p:cNvGraphicFramePr>
            <a:graphicFrameLocks noChangeAspect="1"/>
          </p:cNvGraphicFramePr>
          <p:nvPr/>
        </p:nvGraphicFramePr>
        <p:xfrm>
          <a:off x="596568" y="1285850"/>
          <a:ext cx="1119906" cy="3007043"/>
        </p:xfrm>
        <a:graphic>
          <a:graphicData uri="http://schemas.openxmlformats.org/presentationml/2006/ole">
            <mc:AlternateContent xmlns:mc="http://schemas.openxmlformats.org/markup-compatibility/2006">
              <mc:Choice xmlns:v="urn:schemas-microsoft-com:vml" Requires="v">
                <p:oleObj r:id="rId3" imgW="2285640" imgH="6145920" progId="">
                  <p:embed/>
                </p:oleObj>
              </mc:Choice>
              <mc:Fallback>
                <p:oleObj r:id="rId3" imgW="2285640" imgH="6145920" progId="">
                  <p:embed/>
                  <p:pic>
                    <p:nvPicPr>
                      <p:cNvPr id="4" name="Object 3">
                        <a:extLst>
                          <a:ext uri="{FF2B5EF4-FFF2-40B4-BE49-F238E27FC236}">
                            <a16:creationId xmlns:a16="http://schemas.microsoft.com/office/drawing/2014/main" id="{8AEE2135-BB5B-0601-E685-58ACE9EE98C6}"/>
                          </a:ext>
                        </a:extLst>
                      </p:cNvPr>
                      <p:cNvPicPr/>
                      <p:nvPr/>
                    </p:nvPicPr>
                    <p:blipFill>
                      <a:blip r:embed="rId4"/>
                      <a:stretch>
                        <a:fillRect/>
                      </a:stretch>
                    </p:blipFill>
                    <p:spPr>
                      <a:xfrm>
                        <a:off x="596568" y="1285850"/>
                        <a:ext cx="1119906" cy="300704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F589A5B-6901-40F1-37E1-F6A081A86309}"/>
              </a:ext>
            </a:extLst>
          </p:cNvPr>
          <p:cNvGraphicFramePr>
            <a:graphicFrameLocks noChangeAspect="1"/>
          </p:cNvGraphicFramePr>
          <p:nvPr/>
        </p:nvGraphicFramePr>
        <p:xfrm>
          <a:off x="2084008" y="1285850"/>
          <a:ext cx="6705600" cy="3007043"/>
        </p:xfrm>
        <a:graphic>
          <a:graphicData uri="http://schemas.openxmlformats.org/presentationml/2006/ole">
            <mc:AlternateContent xmlns:mc="http://schemas.openxmlformats.org/markup-compatibility/2006">
              <mc:Choice xmlns:v="urn:schemas-microsoft-com:vml" Requires="v">
                <p:oleObj r:id="rId5" imgW="12621960" imgH="5663160" progId="">
                  <p:embed/>
                </p:oleObj>
              </mc:Choice>
              <mc:Fallback>
                <p:oleObj r:id="rId5" imgW="12621960" imgH="5663160" progId="">
                  <p:embed/>
                  <p:pic>
                    <p:nvPicPr>
                      <p:cNvPr id="7" name="Object 6">
                        <a:extLst>
                          <a:ext uri="{FF2B5EF4-FFF2-40B4-BE49-F238E27FC236}">
                            <a16:creationId xmlns:a16="http://schemas.microsoft.com/office/drawing/2014/main" id="{2F589A5B-6901-40F1-37E1-F6A081A86309}"/>
                          </a:ext>
                        </a:extLst>
                      </p:cNvPr>
                      <p:cNvPicPr/>
                      <p:nvPr/>
                    </p:nvPicPr>
                    <p:blipFill>
                      <a:blip r:embed="rId6"/>
                      <a:stretch>
                        <a:fillRect/>
                      </a:stretch>
                    </p:blipFill>
                    <p:spPr>
                      <a:xfrm>
                        <a:off x="2084008" y="1285850"/>
                        <a:ext cx="6705600" cy="3007043"/>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7B786BBE-5D6A-AB03-B9B4-7722FE6AB949}"/>
              </a:ext>
            </a:extLst>
          </p:cNvPr>
          <p:cNvSpPr/>
          <p:nvPr/>
        </p:nvSpPr>
        <p:spPr>
          <a:xfrm>
            <a:off x="4682421" y="1533612"/>
            <a:ext cx="3449548" cy="2332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9B9C84-E9B6-5795-D848-153F30033904}"/>
              </a:ext>
            </a:extLst>
          </p:cNvPr>
          <p:cNvSpPr/>
          <p:nvPr/>
        </p:nvSpPr>
        <p:spPr>
          <a:xfrm>
            <a:off x="3196521" y="1533612"/>
            <a:ext cx="1170692" cy="17429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2210A2-44F4-8D30-2CA9-C9B331BA8312}"/>
              </a:ext>
            </a:extLst>
          </p:cNvPr>
          <p:cNvSpPr/>
          <p:nvPr/>
        </p:nvSpPr>
        <p:spPr>
          <a:xfrm>
            <a:off x="598108" y="1295462"/>
            <a:ext cx="360742" cy="165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1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Actor Placement</a:t>
            </a:r>
            <a:endParaRPr dirty="0"/>
          </a:p>
        </p:txBody>
      </p:sp>
      <p:graphicFrame>
        <p:nvGraphicFramePr>
          <p:cNvPr id="2" name="Object 1">
            <a:extLst>
              <a:ext uri="{FF2B5EF4-FFF2-40B4-BE49-F238E27FC236}">
                <a16:creationId xmlns:a16="http://schemas.microsoft.com/office/drawing/2014/main" id="{7B5393E6-283C-38A7-B47D-3692F9D74FAC}"/>
              </a:ext>
            </a:extLst>
          </p:cNvPr>
          <p:cNvGraphicFramePr>
            <a:graphicFrameLocks noChangeAspect="1"/>
          </p:cNvGraphicFramePr>
          <p:nvPr/>
        </p:nvGraphicFramePr>
        <p:xfrm>
          <a:off x="600364" y="966778"/>
          <a:ext cx="1847273" cy="3694545"/>
        </p:xfrm>
        <a:graphic>
          <a:graphicData uri="http://schemas.openxmlformats.org/presentationml/2006/ole">
            <mc:AlternateContent xmlns:mc="http://schemas.openxmlformats.org/markup-compatibility/2006">
              <mc:Choice xmlns:v="urn:schemas-microsoft-com:vml" Requires="v">
                <p:oleObj r:id="rId3" imgW="4253760" imgH="8520480" progId="">
                  <p:embed/>
                </p:oleObj>
              </mc:Choice>
              <mc:Fallback>
                <p:oleObj r:id="rId3" imgW="4253760" imgH="8520480" progId="">
                  <p:embed/>
                  <p:pic>
                    <p:nvPicPr>
                      <p:cNvPr id="2" name="Object 1">
                        <a:extLst>
                          <a:ext uri="{FF2B5EF4-FFF2-40B4-BE49-F238E27FC236}">
                            <a16:creationId xmlns:a16="http://schemas.microsoft.com/office/drawing/2014/main" id="{7B5393E6-283C-38A7-B47D-3692F9D74FAC}"/>
                          </a:ext>
                        </a:extLst>
                      </p:cNvPr>
                      <p:cNvPicPr/>
                      <p:nvPr/>
                    </p:nvPicPr>
                    <p:blipFill>
                      <a:blip r:embed="rId4"/>
                      <a:stretch>
                        <a:fillRect/>
                      </a:stretch>
                    </p:blipFill>
                    <p:spPr>
                      <a:xfrm>
                        <a:off x="600364" y="966778"/>
                        <a:ext cx="1847273" cy="3694545"/>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DDCED24-B7B8-CD16-D98F-AC6FE2A7E2B2}"/>
              </a:ext>
            </a:extLst>
          </p:cNvPr>
          <p:cNvSpPr/>
          <p:nvPr/>
        </p:nvSpPr>
        <p:spPr>
          <a:xfrm>
            <a:off x="600364" y="1257300"/>
            <a:ext cx="1847273" cy="1079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18C46C-1060-0E20-560F-1E0DA2BE0B8A}"/>
              </a:ext>
            </a:extLst>
          </p:cNvPr>
          <p:cNvPicPr>
            <a:picLocks noChangeAspect="1"/>
          </p:cNvPicPr>
          <p:nvPr/>
        </p:nvPicPr>
        <p:blipFill>
          <a:blip r:embed="rId5"/>
          <a:stretch>
            <a:fillRect/>
          </a:stretch>
        </p:blipFill>
        <p:spPr>
          <a:xfrm>
            <a:off x="3680682" y="876500"/>
            <a:ext cx="4094034" cy="3864387"/>
          </a:xfrm>
          <a:prstGeom prst="rect">
            <a:avLst/>
          </a:prstGeom>
        </p:spPr>
      </p:pic>
      <p:sp>
        <p:nvSpPr>
          <p:cNvPr id="8" name="Rectangle 7">
            <a:extLst>
              <a:ext uri="{FF2B5EF4-FFF2-40B4-BE49-F238E27FC236}">
                <a16:creationId xmlns:a16="http://schemas.microsoft.com/office/drawing/2014/main" id="{523C9DB4-FAA9-F2A7-435D-4DF176A610CF}"/>
              </a:ext>
            </a:extLst>
          </p:cNvPr>
          <p:cNvSpPr/>
          <p:nvPr/>
        </p:nvSpPr>
        <p:spPr>
          <a:xfrm>
            <a:off x="5133975" y="4079875"/>
            <a:ext cx="269875" cy="4095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35B1F71-9DBC-75AB-2470-5338FA62DAF4}"/>
              </a:ext>
            </a:extLst>
          </p:cNvPr>
          <p:cNvSpPr/>
          <p:nvPr/>
        </p:nvSpPr>
        <p:spPr>
          <a:xfrm rot="16200000">
            <a:off x="4887854" y="3478153"/>
            <a:ext cx="749300" cy="314444"/>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876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1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Actor Manipulation</a:t>
            </a:r>
            <a:endParaRPr dirty="0"/>
          </a:p>
        </p:txBody>
      </p:sp>
      <p:pic>
        <p:nvPicPr>
          <p:cNvPr id="7" name="Picture 6">
            <a:extLst>
              <a:ext uri="{FF2B5EF4-FFF2-40B4-BE49-F238E27FC236}">
                <a16:creationId xmlns:a16="http://schemas.microsoft.com/office/drawing/2014/main" id="{48078E61-FA5F-5037-7333-32C4FF53DD7B}"/>
              </a:ext>
            </a:extLst>
          </p:cNvPr>
          <p:cNvPicPr>
            <a:picLocks noChangeAspect="1"/>
          </p:cNvPicPr>
          <p:nvPr/>
        </p:nvPicPr>
        <p:blipFill>
          <a:blip r:embed="rId3"/>
          <a:stretch>
            <a:fillRect/>
          </a:stretch>
        </p:blipFill>
        <p:spPr>
          <a:xfrm>
            <a:off x="793487" y="932937"/>
            <a:ext cx="7557025" cy="3701521"/>
          </a:xfrm>
          <a:prstGeom prst="rect">
            <a:avLst/>
          </a:prstGeom>
        </p:spPr>
      </p:pic>
      <p:sp>
        <p:nvSpPr>
          <p:cNvPr id="8" name="Rectangle 7">
            <a:extLst>
              <a:ext uri="{FF2B5EF4-FFF2-40B4-BE49-F238E27FC236}">
                <a16:creationId xmlns:a16="http://schemas.microsoft.com/office/drawing/2014/main" id="{C7CEB9E8-EA55-CB81-0E6F-78F5E2B3DB5B}"/>
              </a:ext>
            </a:extLst>
          </p:cNvPr>
          <p:cNvSpPr/>
          <p:nvPr/>
        </p:nvSpPr>
        <p:spPr>
          <a:xfrm>
            <a:off x="8047930" y="3784768"/>
            <a:ext cx="205893" cy="1756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7DF1BD-81C1-80FA-527D-E04F70ED5152}"/>
              </a:ext>
            </a:extLst>
          </p:cNvPr>
          <p:cNvSpPr/>
          <p:nvPr/>
        </p:nvSpPr>
        <p:spPr>
          <a:xfrm>
            <a:off x="5549205" y="3651418"/>
            <a:ext cx="638870" cy="1756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113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5" name="Picture 4">
            <a:extLst>
              <a:ext uri="{FF2B5EF4-FFF2-40B4-BE49-F238E27FC236}">
                <a16:creationId xmlns:a16="http://schemas.microsoft.com/office/drawing/2014/main" id="{3CF28A11-7605-2A38-4FA8-127F6F161246}"/>
              </a:ext>
            </a:extLst>
          </p:cNvPr>
          <p:cNvPicPr>
            <a:picLocks noChangeAspect="1"/>
          </p:cNvPicPr>
          <p:nvPr/>
        </p:nvPicPr>
        <p:blipFill>
          <a:blip r:embed="rId3"/>
          <a:stretch>
            <a:fillRect/>
          </a:stretch>
        </p:blipFill>
        <p:spPr>
          <a:xfrm>
            <a:off x="696798" y="945108"/>
            <a:ext cx="7557025" cy="3701521"/>
          </a:xfrm>
          <a:prstGeom prst="rect">
            <a:avLst/>
          </a:prstGeom>
        </p:spPr>
      </p:pic>
      <p:sp>
        <p:nvSpPr>
          <p:cNvPr id="265" name="Google Shape;265;p1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Working With Actors</a:t>
            </a:r>
            <a:endParaRPr dirty="0"/>
          </a:p>
        </p:txBody>
      </p:sp>
      <p:sp>
        <p:nvSpPr>
          <p:cNvPr id="8" name="Rectangle 7">
            <a:extLst>
              <a:ext uri="{FF2B5EF4-FFF2-40B4-BE49-F238E27FC236}">
                <a16:creationId xmlns:a16="http://schemas.microsoft.com/office/drawing/2014/main" id="{C7CEB9E8-EA55-CB81-0E6F-78F5E2B3DB5B}"/>
              </a:ext>
            </a:extLst>
          </p:cNvPr>
          <p:cNvSpPr/>
          <p:nvPr/>
        </p:nvSpPr>
        <p:spPr>
          <a:xfrm>
            <a:off x="7613590" y="3822869"/>
            <a:ext cx="349310" cy="1249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7DF1BD-81C1-80FA-527D-E04F70ED5152}"/>
              </a:ext>
            </a:extLst>
          </p:cNvPr>
          <p:cNvSpPr/>
          <p:nvPr/>
        </p:nvSpPr>
        <p:spPr>
          <a:xfrm>
            <a:off x="5453954" y="2803973"/>
            <a:ext cx="2661345" cy="124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405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1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Working With Properties</a:t>
            </a:r>
            <a:endParaRPr dirty="0"/>
          </a:p>
        </p:txBody>
      </p:sp>
      <p:graphicFrame>
        <p:nvGraphicFramePr>
          <p:cNvPr id="2" name="Object 1">
            <a:extLst>
              <a:ext uri="{FF2B5EF4-FFF2-40B4-BE49-F238E27FC236}">
                <a16:creationId xmlns:a16="http://schemas.microsoft.com/office/drawing/2014/main" id="{3E2FDC0B-779F-0794-FAAA-990E6E608E8D}"/>
              </a:ext>
            </a:extLst>
          </p:cNvPr>
          <p:cNvGraphicFramePr>
            <a:graphicFrameLocks noChangeAspect="1"/>
          </p:cNvGraphicFramePr>
          <p:nvPr/>
        </p:nvGraphicFramePr>
        <p:xfrm>
          <a:off x="189873" y="901404"/>
          <a:ext cx="5641425" cy="3723880"/>
        </p:xfrm>
        <a:graphic>
          <a:graphicData uri="http://schemas.openxmlformats.org/presentationml/2006/ole">
            <mc:AlternateContent xmlns:mc="http://schemas.openxmlformats.org/markup-compatibility/2006">
              <mc:Choice xmlns:v="urn:schemas-microsoft-com:vml" Requires="v">
                <p:oleObj r:id="rId3" imgW="5637960" imgH="3720600" progId="">
                  <p:embed/>
                </p:oleObj>
              </mc:Choice>
              <mc:Fallback>
                <p:oleObj r:id="rId3" imgW="5637960" imgH="3720600" progId="">
                  <p:embed/>
                  <p:pic>
                    <p:nvPicPr>
                      <p:cNvPr id="2" name="Object 1">
                        <a:extLst>
                          <a:ext uri="{FF2B5EF4-FFF2-40B4-BE49-F238E27FC236}">
                            <a16:creationId xmlns:a16="http://schemas.microsoft.com/office/drawing/2014/main" id="{3E2FDC0B-779F-0794-FAAA-990E6E608E8D}"/>
                          </a:ext>
                        </a:extLst>
                      </p:cNvPr>
                      <p:cNvPicPr/>
                      <p:nvPr/>
                    </p:nvPicPr>
                    <p:blipFill>
                      <a:blip r:embed="rId4"/>
                      <a:stretch>
                        <a:fillRect/>
                      </a:stretch>
                    </p:blipFill>
                    <p:spPr>
                      <a:xfrm>
                        <a:off x="189873" y="901404"/>
                        <a:ext cx="5641425" cy="3723880"/>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6063D40C-DB60-4B24-5961-6F9DA696C0E1}"/>
              </a:ext>
            </a:extLst>
          </p:cNvPr>
          <p:cNvSpPr/>
          <p:nvPr/>
        </p:nvSpPr>
        <p:spPr>
          <a:xfrm>
            <a:off x="379488" y="1188044"/>
            <a:ext cx="4679947" cy="3167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ilhouette, night sky&#10;&#10;Description automatically generated">
            <a:extLst>
              <a:ext uri="{FF2B5EF4-FFF2-40B4-BE49-F238E27FC236}">
                <a16:creationId xmlns:a16="http://schemas.microsoft.com/office/drawing/2014/main" id="{570720CF-1B19-A9A1-98F5-92D3727B6AA7}"/>
              </a:ext>
            </a:extLst>
          </p:cNvPr>
          <p:cNvPicPr>
            <a:picLocks noChangeAspect="1"/>
          </p:cNvPicPr>
          <p:nvPr/>
        </p:nvPicPr>
        <p:blipFill rotWithShape="1">
          <a:blip r:embed="rId5"/>
          <a:srcRect l="23365" t="34231" r="23257" b="23852"/>
          <a:stretch/>
        </p:blipFill>
        <p:spPr>
          <a:xfrm>
            <a:off x="6621537" y="3370782"/>
            <a:ext cx="2332590" cy="1338705"/>
          </a:xfrm>
          <a:prstGeom prst="rect">
            <a:avLst/>
          </a:prstGeom>
        </p:spPr>
      </p:pic>
      <p:pic>
        <p:nvPicPr>
          <p:cNvPr id="13" name="Picture 12" descr="A picture containing silhouette, night sky&#10;&#10;Description automatically generated">
            <a:extLst>
              <a:ext uri="{FF2B5EF4-FFF2-40B4-BE49-F238E27FC236}">
                <a16:creationId xmlns:a16="http://schemas.microsoft.com/office/drawing/2014/main" id="{1FB4412E-A89D-4154-950E-871CD7AA2946}"/>
              </a:ext>
            </a:extLst>
          </p:cNvPr>
          <p:cNvPicPr>
            <a:picLocks noChangeAspect="1"/>
          </p:cNvPicPr>
          <p:nvPr/>
        </p:nvPicPr>
        <p:blipFill rotWithShape="1">
          <a:blip r:embed="rId6"/>
          <a:srcRect l="23365" t="34231" r="23257" b="23852"/>
          <a:stretch/>
        </p:blipFill>
        <p:spPr>
          <a:xfrm>
            <a:off x="6621537" y="2070177"/>
            <a:ext cx="2332590" cy="1338705"/>
          </a:xfrm>
          <a:prstGeom prst="rect">
            <a:avLst/>
          </a:prstGeom>
        </p:spPr>
      </p:pic>
      <p:pic>
        <p:nvPicPr>
          <p:cNvPr id="15" name="Picture 14" descr="A picture containing silhouette, night sky&#10;&#10;Description automatically generated">
            <a:extLst>
              <a:ext uri="{FF2B5EF4-FFF2-40B4-BE49-F238E27FC236}">
                <a16:creationId xmlns:a16="http://schemas.microsoft.com/office/drawing/2014/main" id="{A2E5510B-6482-D2BC-0D73-D9E09A662788}"/>
              </a:ext>
            </a:extLst>
          </p:cNvPr>
          <p:cNvPicPr>
            <a:picLocks noChangeAspect="1"/>
          </p:cNvPicPr>
          <p:nvPr/>
        </p:nvPicPr>
        <p:blipFill rotWithShape="1">
          <a:blip r:embed="rId7"/>
          <a:srcRect l="23365" t="34231" r="23257" b="23852"/>
          <a:stretch/>
        </p:blipFill>
        <p:spPr>
          <a:xfrm>
            <a:off x="6621537" y="912367"/>
            <a:ext cx="2332590" cy="1338705"/>
          </a:xfrm>
          <a:prstGeom prst="rect">
            <a:avLst/>
          </a:prstGeom>
        </p:spPr>
      </p:pic>
    </p:spTree>
    <p:extLst>
      <p:ext uri="{BB962C8B-B14F-4D97-AF65-F5344CB8AC3E}">
        <p14:creationId xmlns:p14="http://schemas.microsoft.com/office/powerpoint/2010/main" val="1862751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Epic Games Launcher</a:t>
            </a:r>
            <a:endParaRPr dirty="0"/>
          </a:p>
        </p:txBody>
      </p:sp>
      <p:graphicFrame>
        <p:nvGraphicFramePr>
          <p:cNvPr id="5" name="Object 4">
            <a:extLst>
              <a:ext uri="{FF2B5EF4-FFF2-40B4-BE49-F238E27FC236}">
                <a16:creationId xmlns:a16="http://schemas.microsoft.com/office/drawing/2014/main" id="{36BE8E7F-3C54-E002-ED2D-5AE38AA49D9A}"/>
              </a:ext>
            </a:extLst>
          </p:cNvPr>
          <p:cNvGraphicFramePr>
            <a:graphicFrameLocks noChangeAspect="1"/>
          </p:cNvGraphicFramePr>
          <p:nvPr>
            <p:extLst>
              <p:ext uri="{D42A27DB-BD31-4B8C-83A1-F6EECF244321}">
                <p14:modId xmlns:p14="http://schemas.microsoft.com/office/powerpoint/2010/main" val="562909068"/>
              </p:ext>
            </p:extLst>
          </p:nvPr>
        </p:nvGraphicFramePr>
        <p:xfrm>
          <a:off x="1441764" y="876500"/>
          <a:ext cx="6260472" cy="3747539"/>
        </p:xfrm>
        <a:graphic>
          <a:graphicData uri="http://schemas.openxmlformats.org/presentationml/2006/ole">
            <mc:AlternateContent xmlns:mc="http://schemas.openxmlformats.org/markup-compatibility/2006">
              <mc:Choice xmlns:v="urn:schemas-microsoft-com:vml" Requires="v">
                <p:oleObj r:id="rId3" imgW="30844440" imgH="18463320" progId="">
                  <p:embed/>
                </p:oleObj>
              </mc:Choice>
              <mc:Fallback>
                <p:oleObj r:id="rId3" imgW="30844440" imgH="18463320" progId="">
                  <p:embed/>
                  <p:pic>
                    <p:nvPicPr>
                      <p:cNvPr id="5" name="Object 4">
                        <a:extLst>
                          <a:ext uri="{FF2B5EF4-FFF2-40B4-BE49-F238E27FC236}">
                            <a16:creationId xmlns:a16="http://schemas.microsoft.com/office/drawing/2014/main" id="{36BE8E7F-3C54-E002-ED2D-5AE38AA49D9A}"/>
                          </a:ext>
                        </a:extLst>
                      </p:cNvPr>
                      <p:cNvPicPr/>
                      <p:nvPr/>
                    </p:nvPicPr>
                    <p:blipFill>
                      <a:blip r:embed="rId4"/>
                      <a:stretch>
                        <a:fillRect/>
                      </a:stretch>
                    </p:blipFill>
                    <p:spPr>
                      <a:xfrm>
                        <a:off x="1441764" y="876500"/>
                        <a:ext cx="6260472" cy="3747539"/>
                      </a:xfrm>
                      <a:prstGeom prst="rect">
                        <a:avLst/>
                      </a:prstGeom>
                    </p:spPr>
                  </p:pic>
                </p:oleObj>
              </mc:Fallback>
            </mc:AlternateContent>
          </a:graphicData>
        </a:graphic>
      </p:graphicFrame>
    </p:spTree>
    <p:extLst>
      <p:ext uri="{BB962C8B-B14F-4D97-AF65-F5344CB8AC3E}">
        <p14:creationId xmlns:p14="http://schemas.microsoft.com/office/powerpoint/2010/main" val="2533963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1"/>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a:solidFill>
                  <a:schemeClr val="lt1"/>
                </a:solidFill>
              </a:rPr>
              <a:t>BUILDING LEVELS – Working With Lights</a:t>
            </a:r>
            <a:endParaRPr/>
          </a:p>
        </p:txBody>
      </p:sp>
      <p:grpSp>
        <p:nvGrpSpPr>
          <p:cNvPr id="237" name="Google Shape;237;p11"/>
          <p:cNvGrpSpPr/>
          <p:nvPr/>
        </p:nvGrpSpPr>
        <p:grpSpPr>
          <a:xfrm>
            <a:off x="4646377" y="1392196"/>
            <a:ext cx="4093869" cy="2628144"/>
            <a:chOff x="3715457" y="1020506"/>
            <a:chExt cx="5323490" cy="3500412"/>
          </a:xfrm>
        </p:grpSpPr>
        <p:pic>
          <p:nvPicPr>
            <p:cNvPr id="238" name="Google Shape;238;p11" descr="A picture containing text, gauge&#10;&#10;Description automatically generated"/>
            <p:cNvPicPr preferRelativeResize="0"/>
            <p:nvPr/>
          </p:nvPicPr>
          <p:blipFill rotWithShape="1">
            <a:blip r:embed="rId3">
              <a:alphaModFix/>
            </a:blip>
            <a:srcRect/>
            <a:stretch/>
          </p:blipFill>
          <p:spPr>
            <a:xfrm>
              <a:off x="3715457" y="1673057"/>
              <a:ext cx="5323490" cy="2847861"/>
            </a:xfrm>
            <a:prstGeom prst="rect">
              <a:avLst/>
            </a:prstGeom>
            <a:noFill/>
            <a:ln>
              <a:noFill/>
            </a:ln>
          </p:spPr>
        </p:pic>
        <p:sp>
          <p:nvSpPr>
            <p:cNvPr id="239" name="Google Shape;239;p11"/>
            <p:cNvSpPr/>
            <p:nvPr/>
          </p:nvSpPr>
          <p:spPr>
            <a:xfrm rot="2950285">
              <a:off x="4198531" y="2547464"/>
              <a:ext cx="1252510" cy="21762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US" sz="400" b="0" i="0" u="none" strike="noStrike" cap="none">
                  <a:solidFill>
                    <a:srgbClr val="000000"/>
                  </a:solidFill>
                  <a:latin typeface="Arial"/>
                  <a:ea typeface="Arial"/>
                  <a:cs typeface="Arial"/>
                  <a:sym typeface="Arial"/>
                </a:rPr>
                <a:t>DIRECTIONAL (SUN)</a:t>
              </a:r>
              <a:endParaRPr/>
            </a:p>
          </p:txBody>
        </p:sp>
        <p:sp>
          <p:nvSpPr>
            <p:cNvPr id="240" name="Google Shape;240;p11"/>
            <p:cNvSpPr/>
            <p:nvPr/>
          </p:nvSpPr>
          <p:spPr>
            <a:xfrm>
              <a:off x="7611074" y="1844386"/>
              <a:ext cx="867908" cy="1124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07" y="91074"/>
                  </a:moveTo>
                  <a:lnTo>
                    <a:pt x="-11578" y="218204"/>
                  </a:lnTo>
                </a:path>
              </a:pathLst>
            </a:custGeom>
            <a:solidFill>
              <a:srgbClr val="F2F2F2"/>
            </a:solidFill>
            <a:ln w="12700" cap="flat" cmpd="sng">
              <a:solidFill>
                <a:srgbClr val="0082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US" sz="300" b="0" i="0" u="none" strike="noStrike" cap="none">
                  <a:solidFill>
                    <a:srgbClr val="0082D5"/>
                  </a:solidFill>
                  <a:latin typeface="Arial"/>
                  <a:ea typeface="Arial"/>
                  <a:cs typeface="Arial"/>
                  <a:sym typeface="Arial"/>
                </a:rPr>
                <a:t>ATMOSPHERE</a:t>
              </a:r>
              <a:endParaRPr/>
            </a:p>
          </p:txBody>
        </p:sp>
        <p:sp>
          <p:nvSpPr>
            <p:cNvPr id="241" name="Google Shape;241;p11"/>
            <p:cNvSpPr/>
            <p:nvPr/>
          </p:nvSpPr>
          <p:spPr>
            <a:xfrm>
              <a:off x="6026726" y="3213029"/>
              <a:ext cx="1496291" cy="9938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78522" y="121108"/>
                  </a:moveTo>
                  <a:lnTo>
                    <a:pt x="74459" y="193402"/>
                  </a:lnTo>
                </a:path>
              </a:pathLst>
            </a:custGeom>
            <a:solidFill>
              <a:srgbClr val="F2F2F2"/>
            </a:solidFill>
            <a:ln w="12700" cap="flat" cmpd="sng">
              <a:solidFill>
                <a:srgbClr val="C200F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US" sz="400" b="0" i="0" u="none" strike="noStrike" cap="none">
                  <a:solidFill>
                    <a:srgbClr val="C200FA"/>
                  </a:solidFill>
                  <a:latin typeface="Arial"/>
                  <a:ea typeface="Arial"/>
                  <a:cs typeface="Arial"/>
                  <a:sym typeface="Arial"/>
                </a:rPr>
                <a:t>POST PROCESSING VOLUME</a:t>
              </a:r>
              <a:endParaRPr/>
            </a:p>
          </p:txBody>
        </p:sp>
        <p:sp>
          <p:nvSpPr>
            <p:cNvPr id="242" name="Google Shape;242;p11"/>
            <p:cNvSpPr/>
            <p:nvPr/>
          </p:nvSpPr>
          <p:spPr>
            <a:xfrm>
              <a:off x="4161665" y="1333382"/>
              <a:ext cx="912765" cy="10945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10077" y="114986"/>
                  </a:moveTo>
                  <a:lnTo>
                    <a:pt x="157288" y="1003093"/>
                  </a:lnTo>
                </a:path>
              </a:pathLst>
            </a:custGeom>
            <a:no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FFC000"/>
                  </a:solidFill>
                  <a:latin typeface="Arial"/>
                  <a:ea typeface="Arial"/>
                  <a:cs typeface="Arial"/>
                  <a:sym typeface="Arial"/>
                </a:rPr>
                <a:t>SKY LIGHT</a:t>
              </a:r>
              <a:endParaRPr/>
            </a:p>
          </p:txBody>
        </p:sp>
        <p:sp>
          <p:nvSpPr>
            <p:cNvPr id="243" name="Google Shape;243;p11"/>
            <p:cNvSpPr/>
            <p:nvPr/>
          </p:nvSpPr>
          <p:spPr>
            <a:xfrm>
              <a:off x="4618759" y="1020506"/>
              <a:ext cx="1007918" cy="11665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10077" y="114986"/>
                  </a:moveTo>
                  <a:lnTo>
                    <a:pt x="139110" y="953616"/>
                  </a:lnTo>
                </a:path>
              </a:pathLst>
            </a:custGeom>
            <a:noFill/>
            <a:ln w="12700" cap="flat" cmpd="sng">
              <a:solidFill>
                <a:srgbClr val="8181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818181"/>
                  </a:solidFill>
                  <a:latin typeface="Arial"/>
                  <a:ea typeface="Arial"/>
                  <a:cs typeface="Arial"/>
                  <a:sym typeface="Arial"/>
                </a:rPr>
                <a:t>SKYDOME</a:t>
              </a:r>
              <a:endParaRPr/>
            </a:p>
          </p:txBody>
        </p:sp>
        <p:sp>
          <p:nvSpPr>
            <p:cNvPr id="244" name="Google Shape;244;p11"/>
            <p:cNvSpPr/>
            <p:nvPr/>
          </p:nvSpPr>
          <p:spPr>
            <a:xfrm>
              <a:off x="5377244" y="3542631"/>
              <a:ext cx="1298916" cy="9938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8890" y="-4357"/>
                  </a:moveTo>
                  <a:lnTo>
                    <a:pt x="73193" y="-82621"/>
                  </a:lnTo>
                </a:path>
              </a:pathLst>
            </a:custGeom>
            <a:solidFill>
              <a:srgbClr val="F2F2F2"/>
            </a:solidFill>
            <a:ln w="12700" cap="flat" cmpd="sng">
              <a:solidFill>
                <a:srgbClr val="0037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
                <a:buFont typeface="Arial"/>
                <a:buNone/>
              </a:pPr>
              <a:r>
                <a:rPr lang="en-US" sz="200" b="0" i="0" u="none" strike="noStrike" cap="none">
                  <a:solidFill>
                    <a:srgbClr val="0037FF"/>
                  </a:solidFill>
                  <a:latin typeface="Arial"/>
                  <a:ea typeface="Arial"/>
                  <a:cs typeface="Arial"/>
                  <a:sym typeface="Arial"/>
                </a:rPr>
                <a:t>LIGHTMASS IMPORTANCE VOLUME</a:t>
              </a:r>
              <a:endParaRPr/>
            </a:p>
          </p:txBody>
        </p:sp>
        <p:sp>
          <p:nvSpPr>
            <p:cNvPr id="245" name="Google Shape;245;p11"/>
            <p:cNvSpPr/>
            <p:nvPr/>
          </p:nvSpPr>
          <p:spPr>
            <a:xfrm>
              <a:off x="5834495" y="2958965"/>
              <a:ext cx="1226127" cy="11263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3891" y="2755"/>
                  </a:moveTo>
                  <a:lnTo>
                    <a:pt x="87769" y="-227483"/>
                  </a:lnTo>
                </a:path>
              </a:pathLst>
            </a:custGeom>
            <a:noFill/>
            <a:ln w="12700" cap="flat" cmpd="sng">
              <a:solidFill>
                <a:srgbClr val="ECE7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US" sz="400" b="0" i="0" u="none" strike="noStrike" cap="none">
                  <a:solidFill>
                    <a:srgbClr val="ECE7E7"/>
                  </a:solidFill>
                  <a:latin typeface="Arial"/>
                  <a:ea typeface="Arial"/>
                  <a:cs typeface="Arial"/>
                  <a:sym typeface="Arial"/>
                </a:rPr>
                <a:t>VOLUMETRIC CLOUDS</a:t>
              </a:r>
              <a:endParaRPr/>
            </a:p>
          </p:txBody>
        </p:sp>
      </p:grpSp>
      <p:pic>
        <p:nvPicPr>
          <p:cNvPr id="246" name="Google Shape;246;p11" descr="A picture containing text, sky, light, outdoor&#10;&#10;Description automatically generated"/>
          <p:cNvPicPr preferRelativeResize="0"/>
          <p:nvPr/>
        </p:nvPicPr>
        <p:blipFill rotWithShape="1">
          <a:blip r:embed="rId4">
            <a:alphaModFix/>
          </a:blip>
          <a:srcRect l="24946" r="15011"/>
          <a:stretch/>
        </p:blipFill>
        <p:spPr>
          <a:xfrm>
            <a:off x="461208" y="840775"/>
            <a:ext cx="4036417" cy="3998925"/>
          </a:xfrm>
          <a:prstGeom prst="rect">
            <a:avLst/>
          </a:prstGeom>
          <a:noFill/>
          <a:ln>
            <a:noFill/>
          </a:ln>
        </p:spPr>
      </p:pic>
    </p:spTree>
    <p:extLst>
      <p:ext uri="{BB962C8B-B14F-4D97-AF65-F5344CB8AC3E}">
        <p14:creationId xmlns:p14="http://schemas.microsoft.com/office/powerpoint/2010/main" val="13502391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1"/>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Adding VFX</a:t>
            </a:r>
            <a:endParaRPr dirty="0"/>
          </a:p>
        </p:txBody>
      </p:sp>
      <p:pic>
        <p:nvPicPr>
          <p:cNvPr id="9" name="Picture 8" descr="A picture containing floor, white&#10;&#10;Description automatically generated">
            <a:extLst>
              <a:ext uri="{FF2B5EF4-FFF2-40B4-BE49-F238E27FC236}">
                <a16:creationId xmlns:a16="http://schemas.microsoft.com/office/drawing/2014/main" id="{767A7B69-CE4F-BC3C-60B0-77EED431B8E3}"/>
              </a:ext>
            </a:extLst>
          </p:cNvPr>
          <p:cNvPicPr>
            <a:picLocks noChangeAspect="1"/>
          </p:cNvPicPr>
          <p:nvPr/>
        </p:nvPicPr>
        <p:blipFill rotWithShape="1">
          <a:blip r:embed="rId3"/>
          <a:srcRect l="15476" t="17041" b="8765"/>
          <a:stretch/>
        </p:blipFill>
        <p:spPr>
          <a:xfrm>
            <a:off x="673789" y="1096975"/>
            <a:ext cx="4824843" cy="3469227"/>
          </a:xfrm>
          <a:prstGeom prst="rect">
            <a:avLst/>
          </a:prstGeom>
        </p:spPr>
      </p:pic>
      <p:pic>
        <p:nvPicPr>
          <p:cNvPr id="19" name="Picture 18">
            <a:extLst>
              <a:ext uri="{FF2B5EF4-FFF2-40B4-BE49-F238E27FC236}">
                <a16:creationId xmlns:a16="http://schemas.microsoft.com/office/drawing/2014/main" id="{EC73FB68-0ACF-9511-1912-98860FB07C16}"/>
              </a:ext>
            </a:extLst>
          </p:cNvPr>
          <p:cNvPicPr>
            <a:picLocks noChangeAspect="1"/>
          </p:cNvPicPr>
          <p:nvPr/>
        </p:nvPicPr>
        <p:blipFill>
          <a:blip r:embed="rId4"/>
          <a:stretch>
            <a:fillRect/>
          </a:stretch>
        </p:blipFill>
        <p:spPr>
          <a:xfrm>
            <a:off x="5992327" y="1099167"/>
            <a:ext cx="2849498" cy="3513079"/>
          </a:xfrm>
          <a:prstGeom prst="rect">
            <a:avLst/>
          </a:prstGeom>
        </p:spPr>
      </p:pic>
      <p:sp>
        <p:nvSpPr>
          <p:cNvPr id="2" name="Rectangle 1">
            <a:extLst>
              <a:ext uri="{FF2B5EF4-FFF2-40B4-BE49-F238E27FC236}">
                <a16:creationId xmlns:a16="http://schemas.microsoft.com/office/drawing/2014/main" id="{F0D2C817-6262-51F5-C704-2BED68F50886}"/>
              </a:ext>
            </a:extLst>
          </p:cNvPr>
          <p:cNvSpPr/>
          <p:nvPr/>
        </p:nvSpPr>
        <p:spPr>
          <a:xfrm>
            <a:off x="5992327" y="2644524"/>
            <a:ext cx="2839973" cy="14998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280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6"/>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BUILDING LEVELS – Background Props</a:t>
            </a:r>
            <a:endParaRPr dirty="0"/>
          </a:p>
        </p:txBody>
      </p:sp>
      <p:pic>
        <p:nvPicPr>
          <p:cNvPr id="28" name="Picture 27" descr="A picture containing wall, indoor, black, bedroom&#10;&#10;Description automatically generated">
            <a:extLst>
              <a:ext uri="{FF2B5EF4-FFF2-40B4-BE49-F238E27FC236}">
                <a16:creationId xmlns:a16="http://schemas.microsoft.com/office/drawing/2014/main" id="{E8EF2E94-1E87-2005-1217-4F6E8BE9D62C}"/>
              </a:ext>
            </a:extLst>
          </p:cNvPr>
          <p:cNvPicPr>
            <a:picLocks noChangeAspect="1"/>
          </p:cNvPicPr>
          <p:nvPr/>
        </p:nvPicPr>
        <p:blipFill>
          <a:blip r:embed="rId3"/>
          <a:stretch>
            <a:fillRect/>
          </a:stretch>
        </p:blipFill>
        <p:spPr>
          <a:xfrm>
            <a:off x="4661061" y="1491540"/>
            <a:ext cx="3972609" cy="2903370"/>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729111E0-6A05-371D-294F-B620A3EA3ADA}"/>
              </a:ext>
            </a:extLst>
          </p:cNvPr>
          <p:cNvPicPr>
            <a:picLocks noChangeAspect="1"/>
          </p:cNvPicPr>
          <p:nvPr/>
        </p:nvPicPr>
        <p:blipFill>
          <a:blip r:embed="rId4"/>
          <a:stretch>
            <a:fillRect/>
          </a:stretch>
        </p:blipFill>
        <p:spPr>
          <a:xfrm>
            <a:off x="400761" y="1491540"/>
            <a:ext cx="3972609" cy="290337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57"/>
          <p:cNvPicPr preferRelativeResize="0">
            <a:picLocks noGrp="1"/>
          </p:cNvPicPr>
          <p:nvPr>
            <p:ph type="pic" idx="2"/>
          </p:nvPr>
        </p:nvPicPr>
        <p:blipFill rotWithShape="1">
          <a:blip r:embed="rId3">
            <a:alphaModFix/>
          </a:blip>
          <a:srcRect l="79" r="79"/>
          <a:stretch/>
        </p:blipFill>
        <p:spPr>
          <a:xfrm>
            <a:off x="0" y="-4125"/>
            <a:ext cx="9144003" cy="5151750"/>
          </a:xfrm>
          <a:prstGeom prst="rect">
            <a:avLst/>
          </a:prstGeom>
        </p:spPr>
      </p:pic>
      <p:sp>
        <p:nvSpPr>
          <p:cNvPr id="384" name="Google Shape;384;p57"/>
          <p:cNvSpPr/>
          <p:nvPr/>
        </p:nvSpPr>
        <p:spPr>
          <a:xfrm>
            <a:off x="0" y="894"/>
            <a:ext cx="9144000" cy="5142600"/>
          </a:xfrm>
          <a:prstGeom prst="rect">
            <a:avLst/>
          </a:prstGeom>
          <a:gradFill>
            <a:gsLst>
              <a:gs pos="0">
                <a:srgbClr val="000000">
                  <a:alpha val="0"/>
                </a:srgbClr>
              </a:gs>
              <a:gs pos="58000">
                <a:srgbClr val="000000">
                  <a:alpha val="0"/>
                </a:srgbClr>
              </a:gs>
              <a:gs pos="100000">
                <a:schemeClr val="dk1"/>
              </a:gs>
            </a:gsLst>
            <a:lin ang="8100019"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5" name="Google Shape;385;p57"/>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Image courtesy of Game Science</a:t>
            </a:r>
            <a:endParaRPr sz="600">
              <a:solidFill>
                <a:srgbClr val="FFFFFF"/>
              </a:solidFill>
              <a:latin typeface="Inter Light"/>
              <a:ea typeface="Inter Light"/>
              <a:cs typeface="Inter Light"/>
              <a:sym typeface="Inter Light"/>
            </a:endParaRPr>
          </a:p>
        </p:txBody>
      </p:sp>
      <p:sp>
        <p:nvSpPr>
          <p:cNvPr id="386" name="Google Shape;386;p57"/>
          <p:cNvSpPr txBox="1">
            <a:spLocks noGrp="1"/>
          </p:cNvSpPr>
          <p:nvPr>
            <p:ph type="title"/>
          </p:nvPr>
        </p:nvSpPr>
        <p:spPr>
          <a:xfrm>
            <a:off x="457200" y="3681050"/>
            <a:ext cx="2755500" cy="12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Publishing</a:t>
            </a:r>
            <a:endParaRPr dirty="0">
              <a:solidFill>
                <a:srgbClr val="FFFFFF"/>
              </a:solidFill>
            </a:endParaRPr>
          </a:p>
        </p:txBody>
      </p:sp>
      <p:sp>
        <p:nvSpPr>
          <p:cNvPr id="387" name="Google Shape;387;p57"/>
          <p:cNvSpPr txBox="1">
            <a:spLocks noGrp="1"/>
          </p:cNvSpPr>
          <p:nvPr>
            <p:ph type="subTitle" idx="1"/>
          </p:nvPr>
        </p:nvSpPr>
        <p:spPr>
          <a:xfrm>
            <a:off x="457200" y="3491306"/>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rgbClr val="26BBFF"/>
                </a:solidFill>
              </a:rPr>
              <a:t>Unreal </a:t>
            </a:r>
            <a:r>
              <a:rPr lang="en">
                <a:solidFill>
                  <a:srgbClr val="26BBFF"/>
                </a:solidFill>
              </a:rPr>
              <a:t>Engine v5.2</a:t>
            </a:r>
            <a:endParaRPr dirty="0">
              <a:solidFill>
                <a:srgbClr val="26BB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6"/>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Publishing – For Windows</a:t>
            </a:r>
            <a:endParaRPr dirty="0"/>
          </a:p>
        </p:txBody>
      </p:sp>
      <p:graphicFrame>
        <p:nvGraphicFramePr>
          <p:cNvPr id="3" name="Object 2">
            <a:extLst>
              <a:ext uri="{FF2B5EF4-FFF2-40B4-BE49-F238E27FC236}">
                <a16:creationId xmlns:a16="http://schemas.microsoft.com/office/drawing/2014/main" id="{33216AB3-244A-4657-B2A2-1F3E6541AE41}"/>
              </a:ext>
            </a:extLst>
          </p:cNvPr>
          <p:cNvGraphicFramePr>
            <a:graphicFrameLocks noChangeAspect="1"/>
          </p:cNvGraphicFramePr>
          <p:nvPr/>
        </p:nvGraphicFramePr>
        <p:xfrm>
          <a:off x="601806" y="961301"/>
          <a:ext cx="3970194" cy="3694545"/>
        </p:xfrm>
        <a:graphic>
          <a:graphicData uri="http://schemas.openxmlformats.org/presentationml/2006/ole">
            <mc:AlternateContent xmlns:mc="http://schemas.openxmlformats.org/markup-compatibility/2006">
              <mc:Choice xmlns:v="urn:schemas-microsoft-com:vml" Requires="v">
                <p:oleObj r:id="rId3" imgW="8202960" imgH="7631640" progId="">
                  <p:embed/>
                </p:oleObj>
              </mc:Choice>
              <mc:Fallback>
                <p:oleObj r:id="rId3" imgW="8202960" imgH="7631640" progId="">
                  <p:embed/>
                  <p:pic>
                    <p:nvPicPr>
                      <p:cNvPr id="3" name="Object 2">
                        <a:extLst>
                          <a:ext uri="{FF2B5EF4-FFF2-40B4-BE49-F238E27FC236}">
                            <a16:creationId xmlns:a16="http://schemas.microsoft.com/office/drawing/2014/main" id="{33216AB3-244A-4657-B2A2-1F3E6541AE41}"/>
                          </a:ext>
                        </a:extLst>
                      </p:cNvPr>
                      <p:cNvPicPr/>
                      <p:nvPr/>
                    </p:nvPicPr>
                    <p:blipFill>
                      <a:blip r:embed="rId4"/>
                      <a:stretch>
                        <a:fillRect/>
                      </a:stretch>
                    </p:blipFill>
                    <p:spPr>
                      <a:xfrm>
                        <a:off x="601806" y="961301"/>
                        <a:ext cx="3970194" cy="3694545"/>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EA8A3201-12BC-1FF3-C223-DD4D6C04125A}"/>
              </a:ext>
            </a:extLst>
          </p:cNvPr>
          <p:cNvSpPr/>
          <p:nvPr/>
        </p:nvSpPr>
        <p:spPr>
          <a:xfrm>
            <a:off x="601806" y="961301"/>
            <a:ext cx="680985" cy="203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40BDA7-E02F-D3BC-2554-0CBD76527627}"/>
              </a:ext>
            </a:extLst>
          </p:cNvPr>
          <p:cNvSpPr/>
          <p:nvPr/>
        </p:nvSpPr>
        <p:spPr>
          <a:xfrm>
            <a:off x="601805" y="2639482"/>
            <a:ext cx="1792739" cy="203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97617E-99F7-C783-5971-D8370B3311B9}"/>
              </a:ext>
            </a:extLst>
          </p:cNvPr>
          <p:cNvSpPr/>
          <p:nvPr/>
        </p:nvSpPr>
        <p:spPr>
          <a:xfrm>
            <a:off x="2490908" y="2842561"/>
            <a:ext cx="719018" cy="14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A0A000-9063-B1B4-97B1-E4495D5CB2D3}"/>
              </a:ext>
            </a:extLst>
          </p:cNvPr>
          <p:cNvPicPr>
            <a:picLocks noChangeAspect="1"/>
          </p:cNvPicPr>
          <p:nvPr/>
        </p:nvPicPr>
        <p:blipFill>
          <a:blip r:embed="rId5"/>
          <a:stretch>
            <a:fillRect/>
          </a:stretch>
        </p:blipFill>
        <p:spPr>
          <a:xfrm>
            <a:off x="5099028" y="2067476"/>
            <a:ext cx="3352800" cy="847725"/>
          </a:xfrm>
          <a:prstGeom prst="rect">
            <a:avLst/>
          </a:prstGeom>
        </p:spPr>
      </p:pic>
    </p:spTree>
    <p:extLst>
      <p:ext uri="{BB962C8B-B14F-4D97-AF65-F5344CB8AC3E}">
        <p14:creationId xmlns:p14="http://schemas.microsoft.com/office/powerpoint/2010/main" val="2052272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graphicFrame>
        <p:nvGraphicFramePr>
          <p:cNvPr id="17" name="Object 16">
            <a:extLst>
              <a:ext uri="{FF2B5EF4-FFF2-40B4-BE49-F238E27FC236}">
                <a16:creationId xmlns:a16="http://schemas.microsoft.com/office/drawing/2014/main" id="{EA7DBF5A-B538-89E3-2071-13253E0530D8}"/>
              </a:ext>
            </a:extLst>
          </p:cNvPr>
          <p:cNvGraphicFramePr>
            <a:graphicFrameLocks noChangeAspect="1"/>
          </p:cNvGraphicFramePr>
          <p:nvPr/>
        </p:nvGraphicFramePr>
        <p:xfrm>
          <a:off x="236321" y="1549663"/>
          <a:ext cx="3263900" cy="1727200"/>
        </p:xfrm>
        <a:graphic>
          <a:graphicData uri="http://schemas.openxmlformats.org/presentationml/2006/ole">
            <mc:AlternateContent xmlns:mc="http://schemas.openxmlformats.org/markup-compatibility/2006">
              <mc:Choice xmlns:v="urn:schemas-microsoft-com:vml" Requires="v">
                <p:oleObj r:id="rId3" imgW="3263400" imgH="1726920" progId="">
                  <p:embed/>
                </p:oleObj>
              </mc:Choice>
              <mc:Fallback>
                <p:oleObj r:id="rId3" imgW="3263400" imgH="1726920" progId="">
                  <p:embed/>
                  <p:pic>
                    <p:nvPicPr>
                      <p:cNvPr id="17" name="Object 16">
                        <a:extLst>
                          <a:ext uri="{FF2B5EF4-FFF2-40B4-BE49-F238E27FC236}">
                            <a16:creationId xmlns:a16="http://schemas.microsoft.com/office/drawing/2014/main" id="{EA7DBF5A-B538-89E3-2071-13253E0530D8}"/>
                          </a:ext>
                        </a:extLst>
                      </p:cNvPr>
                      <p:cNvPicPr/>
                      <p:nvPr/>
                    </p:nvPicPr>
                    <p:blipFill>
                      <a:blip r:embed="rId4"/>
                      <a:stretch>
                        <a:fillRect/>
                      </a:stretch>
                    </p:blipFill>
                    <p:spPr>
                      <a:xfrm>
                        <a:off x="236321" y="1549663"/>
                        <a:ext cx="3263900" cy="1727200"/>
                      </a:xfrm>
                      <a:prstGeom prst="rect">
                        <a:avLst/>
                      </a:prstGeom>
                    </p:spPr>
                  </p:pic>
                </p:oleObj>
              </mc:Fallback>
            </mc:AlternateContent>
          </a:graphicData>
        </a:graphic>
      </p:graphicFrame>
      <p:sp>
        <p:nvSpPr>
          <p:cNvPr id="280" name="Google Shape;280;p16"/>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solidFill>
                  <a:schemeClr val="lt1"/>
                </a:solidFill>
              </a:rPr>
              <a:t>Publishing – For Windows</a:t>
            </a:r>
            <a:endParaRPr dirty="0"/>
          </a:p>
        </p:txBody>
      </p:sp>
      <p:sp>
        <p:nvSpPr>
          <p:cNvPr id="4" name="Rectangle 3">
            <a:extLst>
              <a:ext uri="{FF2B5EF4-FFF2-40B4-BE49-F238E27FC236}">
                <a16:creationId xmlns:a16="http://schemas.microsoft.com/office/drawing/2014/main" id="{EA8A3201-12BC-1FF3-C223-DD4D6C04125A}"/>
              </a:ext>
            </a:extLst>
          </p:cNvPr>
          <p:cNvSpPr/>
          <p:nvPr/>
        </p:nvSpPr>
        <p:spPr>
          <a:xfrm>
            <a:off x="236321" y="2164556"/>
            <a:ext cx="1386062" cy="2809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1E1CE2-9505-D415-9619-2272D8AD6DA6}"/>
              </a:ext>
            </a:extLst>
          </p:cNvPr>
          <p:cNvPicPr>
            <a:picLocks noChangeAspect="1"/>
          </p:cNvPicPr>
          <p:nvPr/>
        </p:nvPicPr>
        <p:blipFill>
          <a:blip r:embed="rId5"/>
          <a:stretch>
            <a:fillRect/>
          </a:stretch>
        </p:blipFill>
        <p:spPr>
          <a:xfrm>
            <a:off x="3688395" y="876500"/>
            <a:ext cx="5396238" cy="3513079"/>
          </a:xfrm>
          <a:prstGeom prst="rect">
            <a:avLst/>
          </a:prstGeom>
        </p:spPr>
      </p:pic>
    </p:spTree>
    <p:extLst>
      <p:ext uri="{BB962C8B-B14F-4D97-AF65-F5344CB8AC3E}">
        <p14:creationId xmlns:p14="http://schemas.microsoft.com/office/powerpoint/2010/main" val="289116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6"/>
          <p:cNvPicPr preferRelativeResize="0">
            <a:picLocks noGrp="1"/>
          </p:cNvPicPr>
          <p:nvPr>
            <p:ph type="pic" idx="2"/>
          </p:nvPr>
        </p:nvPicPr>
        <p:blipFill rotWithShape="1">
          <a:blip r:embed="rId3">
            <a:alphaModFix/>
          </a:blip>
          <a:srcRect l="79" r="79"/>
          <a:stretch/>
        </p:blipFill>
        <p:spPr>
          <a:xfrm>
            <a:off x="0" y="-4125"/>
            <a:ext cx="9144003" cy="5151750"/>
          </a:xfrm>
          <a:prstGeom prst="rect">
            <a:avLst/>
          </a:prstGeom>
        </p:spPr>
      </p:pic>
      <p:sp>
        <p:nvSpPr>
          <p:cNvPr id="375" name="Google Shape;375;p56"/>
          <p:cNvSpPr/>
          <p:nvPr/>
        </p:nvSpPr>
        <p:spPr>
          <a:xfrm>
            <a:off x="0" y="894"/>
            <a:ext cx="9144000" cy="5142600"/>
          </a:xfrm>
          <a:prstGeom prst="rect">
            <a:avLst/>
          </a:prstGeom>
          <a:gradFill>
            <a:gsLst>
              <a:gs pos="0">
                <a:srgbClr val="000000">
                  <a:alpha val="0"/>
                </a:srgbClr>
              </a:gs>
              <a:gs pos="58000">
                <a:srgbClr val="000000">
                  <a:alpha val="0"/>
                </a:srgbClr>
              </a:gs>
              <a:gs pos="100000">
                <a:schemeClr val="dk1"/>
              </a:gs>
            </a:gsLst>
            <a:lin ang="8100019"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6" name="Google Shape;376;p56"/>
          <p:cNvSpPr txBox="1">
            <a:spLocks noGrp="1"/>
          </p:cNvSpPr>
          <p:nvPr>
            <p:ph type="title"/>
          </p:nvPr>
        </p:nvSpPr>
        <p:spPr>
          <a:xfrm>
            <a:off x="457200" y="3529563"/>
            <a:ext cx="5252700" cy="137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Unreal Project Sructure</a:t>
            </a:r>
            <a:endParaRPr sz="4800" dirty="0"/>
          </a:p>
        </p:txBody>
      </p:sp>
      <p:sp>
        <p:nvSpPr>
          <p:cNvPr id="377" name="Google Shape;377;p56"/>
          <p:cNvSpPr txBox="1">
            <a:spLocks noGrp="1"/>
          </p:cNvSpPr>
          <p:nvPr>
            <p:ph type="subTitle" idx="1"/>
          </p:nvPr>
        </p:nvSpPr>
        <p:spPr>
          <a:xfrm>
            <a:off x="457200" y="3214642"/>
            <a:ext cx="3616500" cy="393600"/>
          </a:xfrm>
          <a:prstGeom prst="rect">
            <a:avLst/>
          </a:prstGeom>
        </p:spPr>
        <p:txBody>
          <a:bodyPr spcFirstLastPara="1" wrap="square" lIns="0" tIns="0" rIns="0" bIns="182875" anchor="b" anchorCtr="0">
            <a:noAutofit/>
          </a:bodyPr>
          <a:lstStyle/>
          <a:p>
            <a:pPr marL="0" lvl="0" indent="0" algn="l" rtl="0">
              <a:spcBef>
                <a:spcPts val="0"/>
              </a:spcBef>
              <a:spcAft>
                <a:spcPts val="0"/>
              </a:spcAft>
              <a:buNone/>
            </a:pPr>
            <a:r>
              <a:rPr lang="en" dirty="0">
                <a:solidFill>
                  <a:schemeClr val="lt2"/>
                </a:solidFill>
              </a:rPr>
              <a:t>Unreal Engine v5.2</a:t>
            </a:r>
            <a:endParaRPr dirty="0">
              <a:solidFill>
                <a:schemeClr val="lt2"/>
              </a:solidFill>
            </a:endParaRPr>
          </a:p>
        </p:txBody>
      </p:sp>
      <p:sp>
        <p:nvSpPr>
          <p:cNvPr id="378" name="Google Shape;378;p56"/>
          <p:cNvSpPr txBox="1"/>
          <p:nvPr/>
        </p:nvSpPr>
        <p:spPr>
          <a:xfrm>
            <a:off x="292650" y="4693475"/>
            <a:ext cx="8397000" cy="2379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2400"/>
              </a:spcAft>
              <a:buNone/>
            </a:pPr>
            <a:r>
              <a:rPr lang="en" sz="600">
                <a:solidFill>
                  <a:srgbClr val="FFFFFF"/>
                </a:solidFill>
                <a:latin typeface="Inter Light"/>
                <a:ea typeface="Inter Light"/>
                <a:cs typeface="Inter Light"/>
                <a:sym typeface="Inter Light"/>
              </a:rPr>
              <a:t>Image courtesy of Game Science</a:t>
            </a:r>
            <a:endParaRPr sz="600">
              <a:solidFill>
                <a:srgbClr val="FFFFFF"/>
              </a:solidFill>
              <a:latin typeface="Inter Light"/>
              <a:ea typeface="Inter Light"/>
              <a:cs typeface="Inter Light"/>
              <a:sym typeface="Inter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Project Structure</a:t>
            </a:r>
            <a:endParaRPr dirty="0"/>
          </a:p>
        </p:txBody>
      </p:sp>
      <p:sp>
        <p:nvSpPr>
          <p:cNvPr id="11" name="Google Shape;191;g75971b8b59_0_20">
            <a:extLst>
              <a:ext uri="{FF2B5EF4-FFF2-40B4-BE49-F238E27FC236}">
                <a16:creationId xmlns:a16="http://schemas.microsoft.com/office/drawing/2014/main" id="{63AE6931-157E-4063-9D97-05339F479FBE}"/>
              </a:ext>
            </a:extLst>
          </p:cNvPr>
          <p:cNvSpPr txBox="1">
            <a:spLocks noGrp="1"/>
          </p:cNvSpPr>
          <p:nvPr>
            <p:ph type="body" idx="1"/>
          </p:nvPr>
        </p:nvSpPr>
        <p:spPr>
          <a:xfrm>
            <a:off x="311700" y="1771291"/>
            <a:ext cx="8392462" cy="2788259"/>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600" dirty="0">
                <a:solidFill>
                  <a:schemeClr val="lt1"/>
                </a:solidFill>
                <a:latin typeface="Roboto Light" panose="020B0604020202020204" charset="0"/>
                <a:ea typeface="Roboto Light" panose="020B0604020202020204" charset="0"/>
              </a:rPr>
              <a:t>Traditional Apps</a:t>
            </a:r>
          </a:p>
          <a:p>
            <a:pPr lvl="1" indent="-342900">
              <a:buClr>
                <a:schemeClr val="lt1"/>
              </a:buClr>
              <a:buSzPts val="1800"/>
            </a:pPr>
            <a:r>
              <a:rPr lang="en-US" sz="1200" dirty="0">
                <a:solidFill>
                  <a:schemeClr val="lt1"/>
                </a:solidFill>
                <a:latin typeface="Roboto Light" panose="020B0604020202020204" charset="0"/>
                <a:ea typeface="Roboto Light" panose="020B0604020202020204" charset="0"/>
              </a:rPr>
              <a:t>Traditional apps use a single project file to visualize a scene</a:t>
            </a:r>
            <a:endParaRPr sz="1600" dirty="0">
              <a:solidFill>
                <a:schemeClr val="lt1"/>
              </a:solidFill>
              <a:latin typeface="Roboto Light" panose="020B0604020202020204" charset="0"/>
              <a:ea typeface="Roboto Light" panose="020B0604020202020204" charset="0"/>
            </a:endParaRPr>
          </a:p>
        </p:txBody>
      </p:sp>
      <p:grpSp>
        <p:nvGrpSpPr>
          <p:cNvPr id="12" name="Group 11">
            <a:extLst>
              <a:ext uri="{FF2B5EF4-FFF2-40B4-BE49-F238E27FC236}">
                <a16:creationId xmlns:a16="http://schemas.microsoft.com/office/drawing/2014/main" id="{50546C00-B514-479A-A9D5-C0843651ACC8}"/>
              </a:ext>
            </a:extLst>
          </p:cNvPr>
          <p:cNvGrpSpPr/>
          <p:nvPr/>
        </p:nvGrpSpPr>
        <p:grpSpPr>
          <a:xfrm>
            <a:off x="509288" y="2648383"/>
            <a:ext cx="8096488" cy="1673886"/>
            <a:chOff x="509288" y="2648383"/>
            <a:chExt cx="8096488" cy="1673886"/>
          </a:xfrm>
        </p:grpSpPr>
        <p:sp>
          <p:nvSpPr>
            <p:cNvPr id="13" name="Rectangle 12">
              <a:extLst>
                <a:ext uri="{FF2B5EF4-FFF2-40B4-BE49-F238E27FC236}">
                  <a16:creationId xmlns:a16="http://schemas.microsoft.com/office/drawing/2014/main" id="{9372DB77-586A-4F2F-B3B7-976DBA80068C}"/>
                </a:ext>
              </a:extLst>
            </p:cNvPr>
            <p:cNvSpPr/>
            <p:nvPr/>
          </p:nvSpPr>
          <p:spPr>
            <a:xfrm>
              <a:off x="509288" y="3282988"/>
              <a:ext cx="1209356" cy="40467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SOFTWARE</a:t>
              </a:r>
            </a:p>
          </p:txBody>
        </p:sp>
        <p:sp>
          <p:nvSpPr>
            <p:cNvPr id="14" name="Right Arrow 8">
              <a:extLst>
                <a:ext uri="{FF2B5EF4-FFF2-40B4-BE49-F238E27FC236}">
                  <a16:creationId xmlns:a16="http://schemas.microsoft.com/office/drawing/2014/main" id="{98B73C9A-96C4-418A-A6CB-3A2CF9CE8F6C}"/>
                </a:ext>
              </a:extLst>
            </p:cNvPr>
            <p:cNvSpPr/>
            <p:nvPr/>
          </p:nvSpPr>
          <p:spPr>
            <a:xfrm>
              <a:off x="1945976" y="3337766"/>
              <a:ext cx="1100241" cy="31540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SAVE</a:t>
              </a:r>
            </a:p>
          </p:txBody>
        </p:sp>
        <p:sp>
          <p:nvSpPr>
            <p:cNvPr id="15" name="Rectangle 14">
              <a:extLst>
                <a:ext uri="{FF2B5EF4-FFF2-40B4-BE49-F238E27FC236}">
                  <a16:creationId xmlns:a16="http://schemas.microsoft.com/office/drawing/2014/main" id="{368185B6-659E-4E1D-A60B-EAED70BDC2A3}"/>
                </a:ext>
              </a:extLst>
            </p:cNvPr>
            <p:cNvSpPr/>
            <p:nvPr/>
          </p:nvSpPr>
          <p:spPr>
            <a:xfrm>
              <a:off x="3273548" y="3282988"/>
              <a:ext cx="1209356" cy="4046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FILE</a:t>
              </a:r>
            </a:p>
          </p:txBody>
        </p:sp>
        <p:sp>
          <p:nvSpPr>
            <p:cNvPr id="16" name="Left Brace 15">
              <a:extLst>
                <a:ext uri="{FF2B5EF4-FFF2-40B4-BE49-F238E27FC236}">
                  <a16:creationId xmlns:a16="http://schemas.microsoft.com/office/drawing/2014/main" id="{F786ECA1-3217-497A-97EF-577E9F62A9C2}"/>
                </a:ext>
              </a:extLst>
            </p:cNvPr>
            <p:cNvSpPr/>
            <p:nvPr/>
          </p:nvSpPr>
          <p:spPr>
            <a:xfrm>
              <a:off x="4823766" y="2648383"/>
              <a:ext cx="267454" cy="167388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9966BC10-EA38-4482-B8E8-4F82CAD16174}"/>
                </a:ext>
              </a:extLst>
            </p:cNvPr>
            <p:cNvSpPr/>
            <p:nvPr/>
          </p:nvSpPr>
          <p:spPr>
            <a:xfrm>
              <a:off x="5271069" y="2780180"/>
              <a:ext cx="1496349" cy="25908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PHOTOSHOP</a:t>
              </a:r>
            </a:p>
          </p:txBody>
        </p:sp>
        <p:sp>
          <p:nvSpPr>
            <p:cNvPr id="21" name="Right Arrow 12">
              <a:extLst>
                <a:ext uri="{FF2B5EF4-FFF2-40B4-BE49-F238E27FC236}">
                  <a16:creationId xmlns:a16="http://schemas.microsoft.com/office/drawing/2014/main" id="{A276FB34-26AB-4D2E-86BE-BF86522A86DC}"/>
                </a:ext>
              </a:extLst>
            </p:cNvPr>
            <p:cNvSpPr/>
            <p:nvPr/>
          </p:nvSpPr>
          <p:spPr>
            <a:xfrm>
              <a:off x="6947267" y="2834957"/>
              <a:ext cx="704401" cy="2019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SAVE</a:t>
              </a:r>
              <a:endParaRPr lang="en-US" dirty="0"/>
            </a:p>
          </p:txBody>
        </p:sp>
        <p:sp>
          <p:nvSpPr>
            <p:cNvPr id="25" name="Rectangle 24">
              <a:extLst>
                <a:ext uri="{FF2B5EF4-FFF2-40B4-BE49-F238E27FC236}">
                  <a16:creationId xmlns:a16="http://schemas.microsoft.com/office/drawing/2014/main" id="{54D6D82A-DB40-4954-8A55-B0AFD85064F8}"/>
                </a:ext>
              </a:extLst>
            </p:cNvPr>
            <p:cNvSpPr/>
            <p:nvPr/>
          </p:nvSpPr>
          <p:spPr>
            <a:xfrm>
              <a:off x="7831517" y="2780180"/>
              <a:ext cx="774259" cy="25908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.PSD</a:t>
              </a:r>
              <a:endParaRPr lang="en-US" dirty="0"/>
            </a:p>
          </p:txBody>
        </p:sp>
        <p:sp>
          <p:nvSpPr>
            <p:cNvPr id="26" name="Rectangle 25">
              <a:extLst>
                <a:ext uri="{FF2B5EF4-FFF2-40B4-BE49-F238E27FC236}">
                  <a16:creationId xmlns:a16="http://schemas.microsoft.com/office/drawing/2014/main" id="{F583EEDA-6BF9-41BB-8BC5-35B6380A9A28}"/>
                </a:ext>
              </a:extLst>
            </p:cNvPr>
            <p:cNvSpPr/>
            <p:nvPr/>
          </p:nvSpPr>
          <p:spPr>
            <a:xfrm>
              <a:off x="5271069" y="3356160"/>
              <a:ext cx="1496349" cy="25908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WORD</a:t>
              </a:r>
              <a:endParaRPr lang="en-US" dirty="0"/>
            </a:p>
          </p:txBody>
        </p:sp>
        <p:sp>
          <p:nvSpPr>
            <p:cNvPr id="27" name="Right Arrow 15">
              <a:extLst>
                <a:ext uri="{FF2B5EF4-FFF2-40B4-BE49-F238E27FC236}">
                  <a16:creationId xmlns:a16="http://schemas.microsoft.com/office/drawing/2014/main" id="{B77709A4-7B0A-44F9-84FE-D598D2448520}"/>
                </a:ext>
              </a:extLst>
            </p:cNvPr>
            <p:cNvSpPr/>
            <p:nvPr/>
          </p:nvSpPr>
          <p:spPr>
            <a:xfrm>
              <a:off x="6947267" y="3410937"/>
              <a:ext cx="704401" cy="2019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SAVE</a:t>
              </a:r>
              <a:endParaRPr lang="en-US" dirty="0"/>
            </a:p>
          </p:txBody>
        </p:sp>
        <p:sp>
          <p:nvSpPr>
            <p:cNvPr id="28" name="Rectangle 27">
              <a:extLst>
                <a:ext uri="{FF2B5EF4-FFF2-40B4-BE49-F238E27FC236}">
                  <a16:creationId xmlns:a16="http://schemas.microsoft.com/office/drawing/2014/main" id="{E0A4FFA5-B901-4DB1-A8AA-17E1461631F3}"/>
                </a:ext>
              </a:extLst>
            </p:cNvPr>
            <p:cNvSpPr/>
            <p:nvPr/>
          </p:nvSpPr>
          <p:spPr>
            <a:xfrm>
              <a:off x="7831517" y="3356160"/>
              <a:ext cx="774259" cy="25908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.DOC</a:t>
              </a:r>
              <a:endParaRPr lang="en-US" dirty="0"/>
            </a:p>
          </p:txBody>
        </p:sp>
        <p:sp>
          <p:nvSpPr>
            <p:cNvPr id="29" name="Rectangle 28">
              <a:extLst>
                <a:ext uri="{FF2B5EF4-FFF2-40B4-BE49-F238E27FC236}">
                  <a16:creationId xmlns:a16="http://schemas.microsoft.com/office/drawing/2014/main" id="{132523D1-73D3-4086-BB12-9B5E34C3E6EB}"/>
                </a:ext>
              </a:extLst>
            </p:cNvPr>
            <p:cNvSpPr/>
            <p:nvPr/>
          </p:nvSpPr>
          <p:spPr>
            <a:xfrm>
              <a:off x="5271069" y="3932141"/>
              <a:ext cx="1496349" cy="25908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MAYA</a:t>
              </a:r>
              <a:endParaRPr lang="en-US" dirty="0"/>
            </a:p>
          </p:txBody>
        </p:sp>
        <p:sp>
          <p:nvSpPr>
            <p:cNvPr id="30" name="Right Arrow 18">
              <a:extLst>
                <a:ext uri="{FF2B5EF4-FFF2-40B4-BE49-F238E27FC236}">
                  <a16:creationId xmlns:a16="http://schemas.microsoft.com/office/drawing/2014/main" id="{BA12FEBA-1E25-4FA2-AAB5-B9E71A80575D}"/>
                </a:ext>
              </a:extLst>
            </p:cNvPr>
            <p:cNvSpPr/>
            <p:nvPr/>
          </p:nvSpPr>
          <p:spPr>
            <a:xfrm>
              <a:off x="6947267" y="3986918"/>
              <a:ext cx="704401" cy="2019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SAVE</a:t>
              </a:r>
              <a:endParaRPr lang="en-US" dirty="0"/>
            </a:p>
          </p:txBody>
        </p:sp>
        <p:sp>
          <p:nvSpPr>
            <p:cNvPr id="31" name="Rectangle 30">
              <a:extLst>
                <a:ext uri="{FF2B5EF4-FFF2-40B4-BE49-F238E27FC236}">
                  <a16:creationId xmlns:a16="http://schemas.microsoft.com/office/drawing/2014/main" id="{12B32ECB-E3E4-4B3E-ABDB-4CE03390033A}"/>
                </a:ext>
              </a:extLst>
            </p:cNvPr>
            <p:cNvSpPr/>
            <p:nvPr/>
          </p:nvSpPr>
          <p:spPr>
            <a:xfrm>
              <a:off x="7831517" y="3932141"/>
              <a:ext cx="774259" cy="25908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.MB</a:t>
              </a:r>
              <a:endParaRPr lang="en-US" dirty="0"/>
            </a:p>
          </p:txBody>
        </p:sp>
      </p:grpSp>
    </p:spTree>
    <p:extLst>
      <p:ext uri="{BB962C8B-B14F-4D97-AF65-F5344CB8AC3E}">
        <p14:creationId xmlns:p14="http://schemas.microsoft.com/office/powerpoint/2010/main" val="2420116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1700" y="30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3000"/>
              <a:buFont typeface="Arial"/>
              <a:buNone/>
            </a:pPr>
            <a:r>
              <a:rPr lang="en-US" dirty="0"/>
              <a:t>Unreal Project Structure</a:t>
            </a:r>
            <a:endParaRPr dirty="0"/>
          </a:p>
        </p:txBody>
      </p:sp>
      <p:grpSp>
        <p:nvGrpSpPr>
          <p:cNvPr id="20" name="Group 19">
            <a:extLst>
              <a:ext uri="{FF2B5EF4-FFF2-40B4-BE49-F238E27FC236}">
                <a16:creationId xmlns:a16="http://schemas.microsoft.com/office/drawing/2014/main" id="{6034C73F-2907-48A0-8B5D-6B4CBA4CC813}"/>
              </a:ext>
            </a:extLst>
          </p:cNvPr>
          <p:cNvGrpSpPr/>
          <p:nvPr/>
        </p:nvGrpSpPr>
        <p:grpSpPr>
          <a:xfrm>
            <a:off x="368147" y="2581736"/>
            <a:ext cx="8596445" cy="2060026"/>
            <a:chOff x="683151" y="2240352"/>
            <a:chExt cx="10619162" cy="3649701"/>
          </a:xfrm>
        </p:grpSpPr>
        <p:sp>
          <p:nvSpPr>
            <p:cNvPr id="22" name="Rectangle 21">
              <a:extLst>
                <a:ext uri="{FF2B5EF4-FFF2-40B4-BE49-F238E27FC236}">
                  <a16:creationId xmlns:a16="http://schemas.microsoft.com/office/drawing/2014/main" id="{41A9F220-3195-479D-A3D6-7AE1B2214818}"/>
                </a:ext>
              </a:extLst>
            </p:cNvPr>
            <p:cNvSpPr/>
            <p:nvPr/>
          </p:nvSpPr>
          <p:spPr>
            <a:xfrm>
              <a:off x="8130506" y="2240352"/>
              <a:ext cx="3171807" cy="36497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4B28BEB-3932-4DB8-AC82-589A7122053E}"/>
                </a:ext>
              </a:extLst>
            </p:cNvPr>
            <p:cNvSpPr/>
            <p:nvPr/>
          </p:nvSpPr>
          <p:spPr>
            <a:xfrm>
              <a:off x="757412" y="2240353"/>
              <a:ext cx="3171807" cy="194191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6AA0076-B479-4FA5-9BBD-0EC86FE6E6E2}"/>
                </a:ext>
              </a:extLst>
            </p:cNvPr>
            <p:cNvSpPr/>
            <p:nvPr/>
          </p:nvSpPr>
          <p:spPr>
            <a:xfrm>
              <a:off x="1744645" y="2362562"/>
              <a:ext cx="1976611" cy="4312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Level Editor</a:t>
              </a:r>
            </a:p>
          </p:txBody>
        </p:sp>
        <p:sp>
          <p:nvSpPr>
            <p:cNvPr id="32" name="Right Arrow 24">
              <a:extLst>
                <a:ext uri="{FF2B5EF4-FFF2-40B4-BE49-F238E27FC236}">
                  <a16:creationId xmlns:a16="http://schemas.microsoft.com/office/drawing/2014/main" id="{1185A13E-8D8D-4346-9993-DCEB915D7585}"/>
                </a:ext>
              </a:extLst>
            </p:cNvPr>
            <p:cNvSpPr/>
            <p:nvPr/>
          </p:nvSpPr>
          <p:spPr>
            <a:xfrm>
              <a:off x="4054564" y="2323069"/>
              <a:ext cx="3975550" cy="50138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SAVE</a:t>
              </a:r>
            </a:p>
          </p:txBody>
        </p:sp>
        <p:sp>
          <p:nvSpPr>
            <p:cNvPr id="33" name="Rectangle 32">
              <a:extLst>
                <a:ext uri="{FF2B5EF4-FFF2-40B4-BE49-F238E27FC236}">
                  <a16:creationId xmlns:a16="http://schemas.microsoft.com/office/drawing/2014/main" id="{B23236A5-7E0A-4276-8A64-C8ED747B6E6D}"/>
                </a:ext>
              </a:extLst>
            </p:cNvPr>
            <p:cNvSpPr/>
            <p:nvPr/>
          </p:nvSpPr>
          <p:spPr>
            <a:xfrm>
              <a:off x="8338469" y="2362562"/>
              <a:ext cx="1976611" cy="4312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My_Level.umap</a:t>
              </a:r>
            </a:p>
          </p:txBody>
        </p:sp>
        <p:sp>
          <p:nvSpPr>
            <p:cNvPr id="34" name="Rectangle 33">
              <a:extLst>
                <a:ext uri="{FF2B5EF4-FFF2-40B4-BE49-F238E27FC236}">
                  <a16:creationId xmlns:a16="http://schemas.microsoft.com/office/drawing/2014/main" id="{0A034037-9CDE-40A2-A2FA-3292C4A9F9A3}"/>
                </a:ext>
              </a:extLst>
            </p:cNvPr>
            <p:cNvSpPr/>
            <p:nvPr/>
          </p:nvSpPr>
          <p:spPr>
            <a:xfrm>
              <a:off x="1744645" y="2998952"/>
              <a:ext cx="1976611" cy="4312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Asset Editor</a:t>
              </a:r>
            </a:p>
          </p:txBody>
        </p:sp>
        <p:sp>
          <p:nvSpPr>
            <p:cNvPr id="35" name="Right Arrow 27">
              <a:extLst>
                <a:ext uri="{FF2B5EF4-FFF2-40B4-BE49-F238E27FC236}">
                  <a16:creationId xmlns:a16="http://schemas.microsoft.com/office/drawing/2014/main" id="{A3A0E7B3-0D00-4637-B2A7-D0D1A053EAC6}"/>
                </a:ext>
              </a:extLst>
            </p:cNvPr>
            <p:cNvSpPr/>
            <p:nvPr/>
          </p:nvSpPr>
          <p:spPr>
            <a:xfrm>
              <a:off x="4054564" y="2959459"/>
              <a:ext cx="3975550" cy="50138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SAVE</a:t>
              </a:r>
            </a:p>
          </p:txBody>
        </p:sp>
        <p:sp>
          <p:nvSpPr>
            <p:cNvPr id="36" name="Rectangle 35">
              <a:extLst>
                <a:ext uri="{FF2B5EF4-FFF2-40B4-BE49-F238E27FC236}">
                  <a16:creationId xmlns:a16="http://schemas.microsoft.com/office/drawing/2014/main" id="{748E7379-2441-47A6-BA09-A0F980EED7F6}"/>
                </a:ext>
              </a:extLst>
            </p:cNvPr>
            <p:cNvSpPr/>
            <p:nvPr/>
          </p:nvSpPr>
          <p:spPr>
            <a:xfrm>
              <a:off x="8338469" y="2998952"/>
              <a:ext cx="1976611" cy="4312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My_Model.uasset</a:t>
              </a:r>
            </a:p>
          </p:txBody>
        </p:sp>
        <p:sp>
          <p:nvSpPr>
            <p:cNvPr id="37" name="Rectangle 36">
              <a:extLst>
                <a:ext uri="{FF2B5EF4-FFF2-40B4-BE49-F238E27FC236}">
                  <a16:creationId xmlns:a16="http://schemas.microsoft.com/office/drawing/2014/main" id="{B7466076-19E3-446D-9F92-69B4BD33B719}"/>
                </a:ext>
              </a:extLst>
            </p:cNvPr>
            <p:cNvSpPr/>
            <p:nvPr/>
          </p:nvSpPr>
          <p:spPr>
            <a:xfrm>
              <a:off x="1744645" y="3635342"/>
              <a:ext cx="1976611" cy="4312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Material Editor</a:t>
              </a:r>
            </a:p>
          </p:txBody>
        </p:sp>
        <p:sp>
          <p:nvSpPr>
            <p:cNvPr id="38" name="Right Arrow 30">
              <a:extLst>
                <a:ext uri="{FF2B5EF4-FFF2-40B4-BE49-F238E27FC236}">
                  <a16:creationId xmlns:a16="http://schemas.microsoft.com/office/drawing/2014/main" id="{B5302F7F-839A-4795-824E-177417F9BF35}"/>
                </a:ext>
              </a:extLst>
            </p:cNvPr>
            <p:cNvSpPr/>
            <p:nvPr/>
          </p:nvSpPr>
          <p:spPr>
            <a:xfrm>
              <a:off x="4054564" y="3595849"/>
              <a:ext cx="3975550" cy="50138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SAVE</a:t>
              </a:r>
            </a:p>
          </p:txBody>
        </p:sp>
        <p:sp>
          <p:nvSpPr>
            <p:cNvPr id="39" name="Rectangle 38">
              <a:extLst>
                <a:ext uri="{FF2B5EF4-FFF2-40B4-BE49-F238E27FC236}">
                  <a16:creationId xmlns:a16="http://schemas.microsoft.com/office/drawing/2014/main" id="{5B7556A3-FC6F-4EAD-8F49-14D777A33796}"/>
                </a:ext>
              </a:extLst>
            </p:cNvPr>
            <p:cNvSpPr/>
            <p:nvPr/>
          </p:nvSpPr>
          <p:spPr>
            <a:xfrm>
              <a:off x="8338469" y="3635342"/>
              <a:ext cx="1976611" cy="4312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My_Material.uasset</a:t>
              </a:r>
            </a:p>
          </p:txBody>
        </p:sp>
        <p:sp>
          <p:nvSpPr>
            <p:cNvPr id="40" name="TextBox 39">
              <a:extLst>
                <a:ext uri="{FF2B5EF4-FFF2-40B4-BE49-F238E27FC236}">
                  <a16:creationId xmlns:a16="http://schemas.microsoft.com/office/drawing/2014/main" id="{75F392DC-653F-4109-A98A-B5D18886389A}"/>
                </a:ext>
              </a:extLst>
            </p:cNvPr>
            <p:cNvSpPr txBox="1"/>
            <p:nvPr/>
          </p:nvSpPr>
          <p:spPr>
            <a:xfrm rot="16200000">
              <a:off x="95457" y="3039064"/>
              <a:ext cx="1774162" cy="342176"/>
            </a:xfrm>
            <a:prstGeom prst="rect">
              <a:avLst/>
            </a:prstGeom>
            <a:noFill/>
          </p:spPr>
          <p:txBody>
            <a:bodyPr wrap="square" rtlCol="0">
              <a:spAutoFit/>
            </a:bodyPr>
            <a:lstStyle/>
            <a:p>
              <a:pPr algn="ctr"/>
              <a:r>
                <a:rPr lang="en-US" sz="1200" b="1" dirty="0">
                  <a:solidFill>
                    <a:schemeClr val="bg1"/>
                  </a:solidFill>
                </a:rPr>
                <a:t>UE5</a:t>
              </a:r>
            </a:p>
          </p:txBody>
        </p:sp>
        <p:sp>
          <p:nvSpPr>
            <p:cNvPr id="41" name="Rectangle 40">
              <a:extLst>
                <a:ext uri="{FF2B5EF4-FFF2-40B4-BE49-F238E27FC236}">
                  <a16:creationId xmlns:a16="http://schemas.microsoft.com/office/drawing/2014/main" id="{E04F0321-5519-4F03-91D2-D167DF67C01A}"/>
                </a:ext>
              </a:extLst>
            </p:cNvPr>
            <p:cNvSpPr/>
            <p:nvPr/>
          </p:nvSpPr>
          <p:spPr>
            <a:xfrm>
              <a:off x="757412" y="4307796"/>
              <a:ext cx="3171807" cy="15822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A5ADADB-D64F-416F-AF76-C9B4B7BF7BFD}"/>
                </a:ext>
              </a:extLst>
            </p:cNvPr>
            <p:cNvSpPr/>
            <p:nvPr/>
          </p:nvSpPr>
          <p:spPr>
            <a:xfrm>
              <a:off x="1744645" y="4459860"/>
              <a:ext cx="1976611" cy="4312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MAYA</a:t>
              </a:r>
            </a:p>
          </p:txBody>
        </p:sp>
        <p:sp>
          <p:nvSpPr>
            <p:cNvPr id="43" name="Right Arrow 35">
              <a:extLst>
                <a:ext uri="{FF2B5EF4-FFF2-40B4-BE49-F238E27FC236}">
                  <a16:creationId xmlns:a16="http://schemas.microsoft.com/office/drawing/2014/main" id="{C280B5F1-EE90-470C-93A7-D41F4088FA53}"/>
                </a:ext>
              </a:extLst>
            </p:cNvPr>
            <p:cNvSpPr/>
            <p:nvPr/>
          </p:nvSpPr>
          <p:spPr>
            <a:xfrm>
              <a:off x="4054564" y="4420367"/>
              <a:ext cx="1171963" cy="50138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SAVE</a:t>
              </a:r>
            </a:p>
          </p:txBody>
        </p:sp>
        <p:sp>
          <p:nvSpPr>
            <p:cNvPr id="44" name="Rectangle 43">
              <a:extLst>
                <a:ext uri="{FF2B5EF4-FFF2-40B4-BE49-F238E27FC236}">
                  <a16:creationId xmlns:a16="http://schemas.microsoft.com/office/drawing/2014/main" id="{97870DBC-1BAB-467F-8937-B15FADA780A3}"/>
                </a:ext>
              </a:extLst>
            </p:cNvPr>
            <p:cNvSpPr/>
            <p:nvPr/>
          </p:nvSpPr>
          <p:spPr>
            <a:xfrm>
              <a:off x="1744645" y="5096250"/>
              <a:ext cx="1976611" cy="4312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Photoshop</a:t>
              </a:r>
            </a:p>
          </p:txBody>
        </p:sp>
        <p:sp>
          <p:nvSpPr>
            <p:cNvPr id="45" name="Right Arrow 37">
              <a:extLst>
                <a:ext uri="{FF2B5EF4-FFF2-40B4-BE49-F238E27FC236}">
                  <a16:creationId xmlns:a16="http://schemas.microsoft.com/office/drawing/2014/main" id="{ACC25A8E-C6BF-4AA4-A24E-91555417D0BB}"/>
                </a:ext>
              </a:extLst>
            </p:cNvPr>
            <p:cNvSpPr/>
            <p:nvPr/>
          </p:nvSpPr>
          <p:spPr>
            <a:xfrm>
              <a:off x="4054564" y="5056757"/>
              <a:ext cx="1171963" cy="50138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SAVE</a:t>
              </a:r>
            </a:p>
          </p:txBody>
        </p:sp>
        <p:sp>
          <p:nvSpPr>
            <p:cNvPr id="46" name="TextBox 45">
              <a:extLst>
                <a:ext uri="{FF2B5EF4-FFF2-40B4-BE49-F238E27FC236}">
                  <a16:creationId xmlns:a16="http://schemas.microsoft.com/office/drawing/2014/main" id="{DECCE50D-BD7F-4F65-8BC9-39E1F8529B40}"/>
                </a:ext>
              </a:extLst>
            </p:cNvPr>
            <p:cNvSpPr txBox="1"/>
            <p:nvPr/>
          </p:nvSpPr>
          <p:spPr>
            <a:xfrm rot="16200000">
              <a:off x="266406" y="4837113"/>
              <a:ext cx="1403784" cy="570293"/>
            </a:xfrm>
            <a:prstGeom prst="rect">
              <a:avLst/>
            </a:prstGeom>
            <a:noFill/>
          </p:spPr>
          <p:txBody>
            <a:bodyPr wrap="square" rtlCol="0">
              <a:spAutoFit/>
            </a:bodyPr>
            <a:lstStyle/>
            <a:p>
              <a:pPr algn="ctr"/>
              <a:r>
                <a:rPr lang="en-US" sz="1200" b="1" dirty="0">
                  <a:solidFill>
                    <a:schemeClr val="bg1"/>
                  </a:solidFill>
                </a:rPr>
                <a:t>AGGREGATE</a:t>
              </a:r>
            </a:p>
          </p:txBody>
        </p:sp>
        <p:sp>
          <p:nvSpPr>
            <p:cNvPr id="47" name="Rectangle 46">
              <a:extLst>
                <a:ext uri="{FF2B5EF4-FFF2-40B4-BE49-F238E27FC236}">
                  <a16:creationId xmlns:a16="http://schemas.microsoft.com/office/drawing/2014/main" id="{80C8E441-EF35-4BE3-9FC7-B58FC00ED23F}"/>
                </a:ext>
              </a:extLst>
            </p:cNvPr>
            <p:cNvSpPr/>
            <p:nvPr/>
          </p:nvSpPr>
          <p:spPr>
            <a:xfrm>
              <a:off x="5343633" y="4459860"/>
              <a:ext cx="1225899" cy="43129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My_Mesh.fbx</a:t>
              </a:r>
            </a:p>
          </p:txBody>
        </p:sp>
        <p:sp>
          <p:nvSpPr>
            <p:cNvPr id="48" name="Rectangle 47">
              <a:extLst>
                <a:ext uri="{FF2B5EF4-FFF2-40B4-BE49-F238E27FC236}">
                  <a16:creationId xmlns:a16="http://schemas.microsoft.com/office/drawing/2014/main" id="{6F492DD7-2733-4560-B4BE-D403E87246DE}"/>
                </a:ext>
              </a:extLst>
            </p:cNvPr>
            <p:cNvSpPr/>
            <p:nvPr/>
          </p:nvSpPr>
          <p:spPr>
            <a:xfrm>
              <a:off x="5343633" y="5096250"/>
              <a:ext cx="1225899" cy="43129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My_Texture.png</a:t>
              </a:r>
            </a:p>
          </p:txBody>
        </p:sp>
        <p:sp>
          <p:nvSpPr>
            <p:cNvPr id="49" name="Right Arrow 41">
              <a:extLst>
                <a:ext uri="{FF2B5EF4-FFF2-40B4-BE49-F238E27FC236}">
                  <a16:creationId xmlns:a16="http://schemas.microsoft.com/office/drawing/2014/main" id="{376A9900-4812-42C0-9FD5-C5F92E5399BC}"/>
                </a:ext>
              </a:extLst>
            </p:cNvPr>
            <p:cNvSpPr/>
            <p:nvPr/>
          </p:nvSpPr>
          <p:spPr>
            <a:xfrm>
              <a:off x="6703114" y="4420367"/>
              <a:ext cx="1302048" cy="50138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IMPORT</a:t>
              </a:r>
            </a:p>
          </p:txBody>
        </p:sp>
        <p:sp>
          <p:nvSpPr>
            <p:cNvPr id="50" name="Right Arrow 42">
              <a:extLst>
                <a:ext uri="{FF2B5EF4-FFF2-40B4-BE49-F238E27FC236}">
                  <a16:creationId xmlns:a16="http://schemas.microsoft.com/office/drawing/2014/main" id="{27704C03-0030-42DA-9242-7AC70FC48EA4}"/>
                </a:ext>
              </a:extLst>
            </p:cNvPr>
            <p:cNvSpPr/>
            <p:nvPr/>
          </p:nvSpPr>
          <p:spPr>
            <a:xfrm>
              <a:off x="6703114" y="5056757"/>
              <a:ext cx="1302048" cy="50138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IMPORT</a:t>
              </a:r>
            </a:p>
          </p:txBody>
        </p:sp>
        <p:sp>
          <p:nvSpPr>
            <p:cNvPr id="51" name="Rectangle 50">
              <a:extLst>
                <a:ext uri="{FF2B5EF4-FFF2-40B4-BE49-F238E27FC236}">
                  <a16:creationId xmlns:a16="http://schemas.microsoft.com/office/drawing/2014/main" id="{1F8D6C27-DC71-4A29-9054-22750313EB38}"/>
                </a:ext>
              </a:extLst>
            </p:cNvPr>
            <p:cNvSpPr/>
            <p:nvPr/>
          </p:nvSpPr>
          <p:spPr>
            <a:xfrm>
              <a:off x="8338469" y="4457303"/>
              <a:ext cx="1976611" cy="4312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My_Mesh.uasset</a:t>
              </a:r>
            </a:p>
          </p:txBody>
        </p:sp>
        <p:sp>
          <p:nvSpPr>
            <p:cNvPr id="52" name="Rectangle 51">
              <a:extLst>
                <a:ext uri="{FF2B5EF4-FFF2-40B4-BE49-F238E27FC236}">
                  <a16:creationId xmlns:a16="http://schemas.microsoft.com/office/drawing/2014/main" id="{D6F3266B-07C3-4713-A415-C27AC8E82C59}"/>
                </a:ext>
              </a:extLst>
            </p:cNvPr>
            <p:cNvSpPr/>
            <p:nvPr/>
          </p:nvSpPr>
          <p:spPr>
            <a:xfrm>
              <a:off x="8338469" y="5093693"/>
              <a:ext cx="1976611" cy="4312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My_Texture.uasset</a:t>
              </a:r>
            </a:p>
          </p:txBody>
        </p:sp>
        <p:sp>
          <p:nvSpPr>
            <p:cNvPr id="53" name="TextBox 52">
              <a:extLst>
                <a:ext uri="{FF2B5EF4-FFF2-40B4-BE49-F238E27FC236}">
                  <a16:creationId xmlns:a16="http://schemas.microsoft.com/office/drawing/2014/main" id="{3080F0D1-81ED-4AEB-9439-6C80CE161557}"/>
                </a:ext>
              </a:extLst>
            </p:cNvPr>
            <p:cNvSpPr txBox="1"/>
            <p:nvPr/>
          </p:nvSpPr>
          <p:spPr>
            <a:xfrm rot="16200000">
              <a:off x="9337442" y="3919720"/>
              <a:ext cx="3501082" cy="307777"/>
            </a:xfrm>
            <a:prstGeom prst="rect">
              <a:avLst/>
            </a:prstGeom>
            <a:noFill/>
          </p:spPr>
          <p:txBody>
            <a:bodyPr wrap="square" rtlCol="0">
              <a:spAutoFit/>
            </a:bodyPr>
            <a:lstStyle/>
            <a:p>
              <a:pPr algn="ctr"/>
              <a:r>
                <a:rPr lang="en-US" b="1" dirty="0">
                  <a:solidFill>
                    <a:schemeClr val="bg1"/>
                  </a:solidFill>
                </a:rPr>
                <a:t>PROJECT</a:t>
              </a:r>
            </a:p>
          </p:txBody>
        </p:sp>
      </p:grpSp>
      <p:sp>
        <p:nvSpPr>
          <p:cNvPr id="54" name="Google Shape;191;g75971b8b59_0_20">
            <a:extLst>
              <a:ext uri="{FF2B5EF4-FFF2-40B4-BE49-F238E27FC236}">
                <a16:creationId xmlns:a16="http://schemas.microsoft.com/office/drawing/2014/main" id="{38D73A8A-0547-44E8-BBAF-B41FA715B048}"/>
              </a:ext>
            </a:extLst>
          </p:cNvPr>
          <p:cNvSpPr txBox="1">
            <a:spLocks/>
          </p:cNvSpPr>
          <p:nvPr/>
        </p:nvSpPr>
        <p:spPr>
          <a:xfrm>
            <a:off x="323275" y="1043133"/>
            <a:ext cx="8392462" cy="1176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00000"/>
              </a:lnSpc>
              <a:spcBef>
                <a:spcPts val="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5pPr>
            <a:lvl6pPr marL="2743200" marR="0" lvl="5" indent="-304800" algn="l" rtl="0">
              <a:lnSpc>
                <a:spcPct val="100000"/>
              </a:lnSpc>
              <a:spcBef>
                <a:spcPts val="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6pPr>
            <a:lvl7pPr marL="3200400" marR="0" lvl="6"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7pPr>
            <a:lvl8pPr marL="3657600" marR="0" lvl="7"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8pPr>
            <a:lvl9pPr marL="4114800" marR="0" lvl="8" indent="-292100" algn="l" rtl="0">
              <a:lnSpc>
                <a:spcPct val="100000"/>
              </a:lnSpc>
              <a:spcBef>
                <a:spcPts val="0"/>
              </a:spcBef>
              <a:spcAft>
                <a:spcPts val="0"/>
              </a:spcAft>
              <a:buClr>
                <a:srgbClr val="FFFFFF"/>
              </a:buClr>
              <a:buSzPts val="1000"/>
              <a:buFont typeface="Roboto Light"/>
              <a:buChar char="●"/>
              <a:defRPr sz="1000" b="0" i="0" u="none" strike="noStrike" cap="none">
                <a:solidFill>
                  <a:srgbClr val="FFFFFF"/>
                </a:solidFill>
                <a:latin typeface="Roboto Light"/>
                <a:ea typeface="Roboto Light"/>
                <a:cs typeface="Roboto Light"/>
                <a:sym typeface="Roboto Light"/>
              </a:defRPr>
            </a:lvl9pPr>
          </a:lstStyle>
          <a:p>
            <a:pPr>
              <a:buClr>
                <a:schemeClr val="lt1"/>
              </a:buClr>
            </a:pPr>
            <a:r>
              <a:rPr lang="en-US" sz="1600" dirty="0">
                <a:solidFill>
                  <a:schemeClr val="lt1"/>
                </a:solidFill>
              </a:rPr>
              <a:t>UE5 File System</a:t>
            </a:r>
          </a:p>
          <a:p>
            <a:pPr lvl="1" indent="-342900">
              <a:buClr>
                <a:schemeClr val="lt1"/>
              </a:buClr>
              <a:buSzPts val="1800"/>
            </a:pPr>
            <a:r>
              <a:rPr lang="en-US" sz="1200" dirty="0">
                <a:solidFill>
                  <a:schemeClr val="lt1"/>
                </a:solidFill>
              </a:rPr>
              <a:t>All imported assets (models, textures, audio, animations…) are stored in the Content folder as .</a:t>
            </a:r>
            <a:r>
              <a:rPr lang="en-US" sz="1200" dirty="0" err="1">
                <a:solidFill>
                  <a:schemeClr val="lt1"/>
                </a:solidFill>
              </a:rPr>
              <a:t>uasset</a:t>
            </a:r>
            <a:r>
              <a:rPr lang="en-US" sz="1200" dirty="0">
                <a:solidFill>
                  <a:schemeClr val="lt1"/>
                </a:solidFill>
              </a:rPr>
              <a:t> files</a:t>
            </a:r>
          </a:p>
          <a:p>
            <a:pPr lvl="1" indent="-342900">
              <a:buClr>
                <a:schemeClr val="lt1"/>
              </a:buClr>
              <a:buSzPts val="1800"/>
            </a:pPr>
            <a:r>
              <a:rPr lang="en-US" sz="1200" dirty="0">
                <a:solidFill>
                  <a:schemeClr val="lt1"/>
                </a:solidFill>
              </a:rPr>
              <a:t>Levels are saved as .</a:t>
            </a:r>
            <a:r>
              <a:rPr lang="en-US" sz="1200" dirty="0" err="1">
                <a:solidFill>
                  <a:schemeClr val="lt1"/>
                </a:solidFill>
              </a:rPr>
              <a:t>umap</a:t>
            </a:r>
            <a:endParaRPr lang="en-US" sz="1200" dirty="0">
              <a:solidFill>
                <a:schemeClr val="lt1"/>
              </a:solidFill>
            </a:endParaRPr>
          </a:p>
          <a:p>
            <a:pPr lvl="1" indent="-342900">
              <a:buClr>
                <a:schemeClr val="lt1"/>
              </a:buClr>
              <a:buSzPts val="1800"/>
            </a:pPr>
            <a:r>
              <a:rPr lang="en-US" sz="1200" dirty="0">
                <a:solidFill>
                  <a:schemeClr val="lt1"/>
                </a:solidFill>
              </a:rPr>
              <a:t>Projects are saved as .</a:t>
            </a:r>
            <a:r>
              <a:rPr lang="en-US" sz="1200" dirty="0" err="1">
                <a:solidFill>
                  <a:schemeClr val="lt1"/>
                </a:solidFill>
              </a:rPr>
              <a:t>uproject</a:t>
            </a:r>
            <a:endParaRPr lang="en-US" sz="1200" dirty="0">
              <a:solidFill>
                <a:schemeClr val="lt1"/>
              </a:solidFill>
            </a:endParaRPr>
          </a:p>
        </p:txBody>
      </p:sp>
    </p:spTree>
    <p:extLst>
      <p:ext uri="{BB962C8B-B14F-4D97-AF65-F5344CB8AC3E}">
        <p14:creationId xmlns:p14="http://schemas.microsoft.com/office/powerpoint/2010/main" val="280505651"/>
      </p:ext>
    </p:extLst>
  </p:cSld>
  <p:clrMapOvr>
    <a:masterClrMapping/>
  </p:clrMapOvr>
</p:sld>
</file>

<file path=ppt/theme/theme1.xml><?xml version="1.0" encoding="utf-8"?>
<a:theme xmlns:a="http://schemas.openxmlformats.org/drawingml/2006/main" name="Ecosystem V3">
  <a:themeElements>
    <a:clrScheme name="Simple Light">
      <a:dk1>
        <a:srgbClr val="000000"/>
      </a:dk1>
      <a:lt1>
        <a:srgbClr val="FFFFFF"/>
      </a:lt1>
      <a:dk2>
        <a:srgbClr val="A5A5A5"/>
      </a:dk2>
      <a:lt2>
        <a:srgbClr val="26BBFF"/>
      </a:lt2>
      <a:accent1>
        <a:srgbClr val="7370FF"/>
      </a:accent1>
      <a:accent2>
        <a:srgbClr val="BE3DFF"/>
      </a:accent2>
      <a:accent3>
        <a:srgbClr val="FE52B9"/>
      </a:accent3>
      <a:accent4>
        <a:srgbClr val="FF3F56"/>
      </a:accent4>
      <a:accent5>
        <a:srgbClr val="FD6535"/>
      </a:accent5>
      <a:accent6>
        <a:srgbClr val="FF8F1F"/>
      </a:accent6>
      <a:hlink>
        <a:srgbClr val="26BB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1439</TotalTime>
  <Words>5844</Words>
  <Application>Microsoft Office PowerPoint</Application>
  <PresentationFormat>On-screen Show (16:9)</PresentationFormat>
  <Paragraphs>572</Paragraphs>
  <Slides>65</Slides>
  <Notes>65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0</vt:i4>
      </vt:variant>
      <vt:variant>
        <vt:lpstr>Slide Titles</vt:lpstr>
      </vt:variant>
      <vt:variant>
        <vt:i4>65</vt:i4>
      </vt:variant>
    </vt:vector>
  </HeadingPairs>
  <TitlesOfParts>
    <vt:vector size="76" baseType="lpstr">
      <vt:lpstr>Calibri</vt:lpstr>
      <vt:lpstr>OpenSans_Regular</vt:lpstr>
      <vt:lpstr>Brutal_Regular</vt:lpstr>
      <vt:lpstr>Tahoma</vt:lpstr>
      <vt:lpstr>Roboto</vt:lpstr>
      <vt:lpstr>Inter</vt:lpstr>
      <vt:lpstr>Inter Light</vt:lpstr>
      <vt:lpstr>Inter Tight Black</vt:lpstr>
      <vt:lpstr>Arial</vt:lpstr>
      <vt:lpstr>Roboto Light</vt:lpstr>
      <vt:lpstr>Ecosystem V3</vt:lpstr>
      <vt:lpstr>Introduction To Unreal Engine 5</vt:lpstr>
      <vt:lpstr>PowerPoint Presentation</vt:lpstr>
      <vt:lpstr>UE5 Documentation</vt:lpstr>
      <vt:lpstr>Unreal Engine 5 Documentation</vt:lpstr>
      <vt:lpstr>Epic Games Launcher</vt:lpstr>
      <vt:lpstr>Epic Games Launcher</vt:lpstr>
      <vt:lpstr>Unreal Project Sructure</vt:lpstr>
      <vt:lpstr>Unreal Project Structure</vt:lpstr>
      <vt:lpstr>Unreal Project Structure</vt:lpstr>
      <vt:lpstr>Unreal Project Structure</vt:lpstr>
      <vt:lpstr>Unreal Project Structure</vt:lpstr>
      <vt:lpstr>Unreal Project Structure</vt:lpstr>
      <vt:lpstr>Unreal Project Structure</vt:lpstr>
      <vt:lpstr>Unreal Project Structure</vt:lpstr>
      <vt:lpstr>Unreal Project Structure</vt:lpstr>
      <vt:lpstr>Content Pipeline</vt:lpstr>
      <vt:lpstr>Content Pipeline</vt:lpstr>
      <vt:lpstr>Content Pipeline</vt:lpstr>
      <vt:lpstr>Content Pipeline</vt:lpstr>
      <vt:lpstr>Editor UI Overview</vt:lpstr>
      <vt:lpstr>Editor UI Overview</vt:lpstr>
      <vt:lpstr>Editor UI Overview</vt:lpstr>
      <vt:lpstr>Editor UI Overview</vt:lpstr>
      <vt:lpstr>Editor UI Overview</vt:lpstr>
      <vt:lpstr>Actors</vt:lpstr>
      <vt:lpstr>Actors</vt:lpstr>
      <vt:lpstr>Tools &amp; Features</vt:lpstr>
      <vt:lpstr>Lighting Tools</vt:lpstr>
      <vt:lpstr>Shadowing Tools</vt:lpstr>
      <vt:lpstr>Sky &amp; Atmosphere Tools</vt:lpstr>
      <vt:lpstr>Level Editor</vt:lpstr>
      <vt:lpstr>Static Mesh Editor</vt:lpstr>
      <vt:lpstr>Texture Editor</vt:lpstr>
      <vt:lpstr>Blueprint Editor</vt:lpstr>
      <vt:lpstr>Animation Editor</vt:lpstr>
      <vt:lpstr>Clothing Editor</vt:lpstr>
      <vt:lpstr>Material Editor</vt:lpstr>
      <vt:lpstr>Niagara Editor</vt:lpstr>
      <vt:lpstr>Unreal Motion Graphs Editor</vt:lpstr>
      <vt:lpstr>Sequencer Editor</vt:lpstr>
      <vt:lpstr>Landscape Mode</vt:lpstr>
      <vt:lpstr>Foliage Mode</vt:lpstr>
      <vt:lpstr>Mesh Paint Mode</vt:lpstr>
      <vt:lpstr>Fracture Mode</vt:lpstr>
      <vt:lpstr>Modeling Mode</vt:lpstr>
      <vt:lpstr>Animation Mode</vt:lpstr>
      <vt:lpstr>Your First Project in Unreal Engine for Game</vt:lpstr>
      <vt:lpstr>Levels</vt:lpstr>
      <vt:lpstr>LEVELS – Level Concepts</vt:lpstr>
      <vt:lpstr>LEVELS – Level Creation</vt:lpstr>
      <vt:lpstr>Building Levels</vt:lpstr>
      <vt:lpstr>BUILDING LEVELS – First Steps</vt:lpstr>
      <vt:lpstr>BUILDING LEVELS – World Settings</vt:lpstr>
      <vt:lpstr>BUILDING LEVELS – Level Setup</vt:lpstr>
      <vt:lpstr>BUILDING LEVELS – Finding Actors</vt:lpstr>
      <vt:lpstr>BUILDING LEVELS – Actor Placement</vt:lpstr>
      <vt:lpstr>BUILDING LEVELS – Actor Manipulation</vt:lpstr>
      <vt:lpstr>BUILDING LEVELS – Working With Actors</vt:lpstr>
      <vt:lpstr>BUILDING LEVELS – Working With Properties</vt:lpstr>
      <vt:lpstr>BUILDING LEVELS – Working With Lights</vt:lpstr>
      <vt:lpstr>BUILDING LEVELS – Adding VFX</vt:lpstr>
      <vt:lpstr>BUILDING LEVELS – Background Props</vt:lpstr>
      <vt:lpstr>Publishing</vt:lpstr>
      <vt:lpstr>Publishing – For Windows</vt:lpstr>
      <vt:lpstr>Publishing – For Windows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Unreal Engine 5</dc:title>
  <dc:creator>Sam Deiter</dc:creator>
  <cp:lastModifiedBy>Kris LEE (NYP)</cp:lastModifiedBy>
  <cp:revision>8</cp:revision>
  <dcterms:modified xsi:type="dcterms:W3CDTF">2024-05-27T07:36:52Z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abe128f-e2ab-4b18-9c62-301caee5e80a_Enabled">
    <vt:lpwstr>true</vt:lpwstr>
  </property>
  <property fmtid="{D5CDD505-2E9C-101B-9397-08002B2CF9AE}" pid="3" name="MSIP_Label_babe128f-e2ab-4b18-9c62-301caee5e80a_SetDate">
    <vt:lpwstr>2024-05-27T06:57:08Z</vt:lpwstr>
  </property>
  <property fmtid="{D5CDD505-2E9C-101B-9397-08002B2CF9AE}" pid="4" name="MSIP_Label_babe128f-e2ab-4b18-9c62-301caee5e80a_Method">
    <vt:lpwstr>Privileged</vt:lpwstr>
  </property>
  <property fmtid="{D5CDD505-2E9C-101B-9397-08002B2CF9AE}" pid="5" name="MSIP_Label_babe128f-e2ab-4b18-9c62-301caee5e80a_Name">
    <vt:lpwstr>OFFICIAL [OPEN]</vt:lpwstr>
  </property>
  <property fmtid="{D5CDD505-2E9C-101B-9397-08002B2CF9AE}" pid="6" name="MSIP_Label_babe128f-e2ab-4b18-9c62-301caee5e80a_SiteId">
    <vt:lpwstr>243ebaed-00d0-4690-a7dc-75893b0d9f98</vt:lpwstr>
  </property>
  <property fmtid="{D5CDD505-2E9C-101B-9397-08002B2CF9AE}" pid="7" name="MSIP_Label_babe128f-e2ab-4b18-9c62-301caee5e80a_ActionId">
    <vt:lpwstr>1d7556a8-3831-4f36-8ebb-bcdeeb59b54f</vt:lpwstr>
  </property>
  <property fmtid="{D5CDD505-2E9C-101B-9397-08002B2CF9AE}" pid="8" name="MSIP_Label_babe128f-e2ab-4b18-9c62-301caee5e80a_ContentBits">
    <vt:lpwstr>1</vt:lpwstr>
  </property>
  <property fmtid="{D5CDD505-2E9C-101B-9397-08002B2CF9AE}" pid="9" name="ClassificationContentMarkingHeaderLocations">
    <vt:lpwstr>Ecosystem V3:3</vt:lpwstr>
  </property>
  <property fmtid="{D5CDD505-2E9C-101B-9397-08002B2CF9AE}" pid="10" name="ClassificationContentMarkingHeaderText">
    <vt:lpwstr>Official (Open)</vt:lpwstr>
  </property>
</Properties>
</file>